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13_7E222F62.xml" ContentType="application/vnd.ms-powerpoint.comments+xml"/>
  <Override PartName="/ppt/comments/modernComment_124_6EEC34A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4" r:id="rId4"/>
    <p:sldId id="301" r:id="rId5"/>
    <p:sldId id="265" r:id="rId6"/>
    <p:sldId id="268" r:id="rId7"/>
    <p:sldId id="306" r:id="rId8"/>
    <p:sldId id="263" r:id="rId9"/>
    <p:sldId id="284" r:id="rId10"/>
    <p:sldId id="285" r:id="rId11"/>
    <p:sldId id="286" r:id="rId12"/>
    <p:sldId id="272" r:id="rId13"/>
    <p:sldId id="304" r:id="rId14"/>
    <p:sldId id="302" r:id="rId15"/>
    <p:sldId id="260" r:id="rId16"/>
    <p:sldId id="275" r:id="rId17"/>
    <p:sldId id="307" r:id="rId18"/>
    <p:sldId id="273" r:id="rId19"/>
    <p:sldId id="274" r:id="rId20"/>
    <p:sldId id="276" r:id="rId21"/>
    <p:sldId id="266" r:id="rId22"/>
    <p:sldId id="278" r:id="rId23"/>
    <p:sldId id="292" r:id="rId24"/>
    <p:sldId id="267" r:id="rId25"/>
    <p:sldId id="279" r:id="rId26"/>
    <p:sldId id="300" r:id="rId27"/>
    <p:sldId id="281" r:id="rId28"/>
    <p:sldId id="259" r:id="rId29"/>
    <p:sldId id="289" r:id="rId30"/>
    <p:sldId id="288" r:id="rId31"/>
    <p:sldId id="305" r:id="rId32"/>
    <p:sldId id="282" r:id="rId33"/>
    <p:sldId id="277" r:id="rId34"/>
    <p:sldId id="261" r:id="rId35"/>
    <p:sldId id="291" r:id="rId36"/>
    <p:sldId id="303" r:id="rId37"/>
    <p:sldId id="293" r:id="rId38"/>
    <p:sldId id="294" r:id="rId39"/>
    <p:sldId id="295" r:id="rId40"/>
    <p:sldId id="296" r:id="rId41"/>
    <p:sldId id="280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BDB045B-C4BB-4D6C-B7B2-2D645CA78186}">
          <p14:sldIdLst>
            <p14:sldId id="256"/>
            <p14:sldId id="257"/>
            <p14:sldId id="264"/>
            <p14:sldId id="301"/>
            <p14:sldId id="265"/>
            <p14:sldId id="268"/>
            <p14:sldId id="306"/>
          </p14:sldIdLst>
        </p14:section>
        <p14:section name="What, why, how" id="{46446B55-1D04-47CE-93A6-6F4A8819B5D8}">
          <p14:sldIdLst>
            <p14:sldId id="263"/>
            <p14:sldId id="284"/>
            <p14:sldId id="285"/>
            <p14:sldId id="286"/>
            <p14:sldId id="272"/>
            <p14:sldId id="304"/>
            <p14:sldId id="302"/>
          </p14:sldIdLst>
        </p14:section>
        <p14:section name="Synchronization policies" id="{44004B7F-0B53-4D1E-899C-1FA28110DA7D}">
          <p14:sldIdLst>
            <p14:sldId id="260"/>
            <p14:sldId id="275"/>
            <p14:sldId id="307"/>
            <p14:sldId id="273"/>
            <p14:sldId id="274"/>
            <p14:sldId id="276"/>
          </p14:sldIdLst>
        </p14:section>
        <p14:section name="Results" id="{75A3BA42-8CF6-409A-A34C-55910209604B}">
          <p14:sldIdLst>
            <p14:sldId id="266"/>
            <p14:sldId id="278"/>
            <p14:sldId id="292"/>
            <p14:sldId id="267"/>
            <p14:sldId id="279"/>
            <p14:sldId id="300"/>
          </p14:sldIdLst>
        </p14:section>
        <p14:section name="Backup" id="{ABB37F61-0556-4506-B234-6F3DFA678654}">
          <p14:sldIdLst>
            <p14:sldId id="281"/>
            <p14:sldId id="259"/>
            <p14:sldId id="289"/>
            <p14:sldId id="288"/>
            <p14:sldId id="305"/>
            <p14:sldId id="282"/>
            <p14:sldId id="277"/>
            <p14:sldId id="261"/>
            <p14:sldId id="291"/>
            <p14:sldId id="303"/>
            <p14:sldId id="293"/>
            <p14:sldId id="294"/>
            <p14:sldId id="295"/>
            <p14:sldId id="296"/>
            <p14:sldId id="280"/>
            <p14:sldId id="29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CF7068-B677-4877-CD28-0F30E0F0E6C1}" name="Swamit Tannu" initials="ST" userId="S::stannu@wisc.edu::84ba6544-1610-459a-8dc6-85e7de13f5a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CFB7"/>
    <a:srgbClr val="385D8A"/>
    <a:srgbClr val="A3774A"/>
    <a:srgbClr val="EDF8B1"/>
    <a:srgbClr val="468966"/>
    <a:srgbClr val="FFFFFF"/>
    <a:srgbClr val="7EB5D6"/>
    <a:srgbClr val="7BCC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F74D3-FA08-452A-86AD-59C36C7A9044}" v="2048" dt="2025-06-22T23:16:53.4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mit Tannu" userId="S::stannu@wisc.edu::84ba6544-1610-459a-8dc6-85e7de13f5ad" providerId="AD" clId="Web-{C1A26E25-DF27-6A21-8849-B9573E1BB45A}"/>
    <pc:docChg chg="mod">
      <pc:chgData name="Swamit Tannu" userId="S::stannu@wisc.edu::84ba6544-1610-459a-8dc6-85e7de13f5ad" providerId="AD" clId="Web-{C1A26E25-DF27-6A21-8849-B9573E1BB45A}" dt="2025-06-22T22:44:54.700" v="0"/>
      <pc:docMkLst>
        <pc:docMk/>
      </pc:docMkLst>
    </pc:docChg>
  </pc:docChgLst>
  <pc:docChgLst>
    <pc:chgData name="Satvik Maurya" userId="f0a9fd12-f11d-4d44-a8fd-82ae626afb66" providerId="ADAL" clId="{C23F74D3-FA08-452A-86AD-59C36C7A9044}"/>
    <pc:docChg chg="undo redo custSel addSld delSld modSld sldOrd modMainMaster addSection modSection">
      <pc:chgData name="Satvik Maurya" userId="f0a9fd12-f11d-4d44-a8fd-82ae626afb66" providerId="ADAL" clId="{C23F74D3-FA08-452A-86AD-59C36C7A9044}" dt="2025-06-25T14:09:06.088" v="7307" actId="47"/>
      <pc:docMkLst>
        <pc:docMk/>
      </pc:docMkLst>
      <pc:sldChg chg="modSp mod">
        <pc:chgData name="Satvik Maurya" userId="f0a9fd12-f11d-4d44-a8fd-82ae626afb66" providerId="ADAL" clId="{C23F74D3-FA08-452A-86AD-59C36C7A9044}" dt="2025-06-18T00:08:19.233" v="6419" actId="20577"/>
        <pc:sldMkLst>
          <pc:docMk/>
          <pc:sldMk cId="922004624" sldId="256"/>
        </pc:sldMkLst>
        <pc:spChg chg="mod">
          <ac:chgData name="Satvik Maurya" userId="f0a9fd12-f11d-4d44-a8fd-82ae626afb66" providerId="ADAL" clId="{C23F74D3-FA08-452A-86AD-59C36C7A9044}" dt="2025-05-30T01:51:18.936" v="113" actId="20577"/>
          <ac:spMkLst>
            <pc:docMk/>
            <pc:sldMk cId="922004624" sldId="256"/>
            <ac:spMk id="2" creationId="{4B3FD91F-0054-5360-FD82-4E2765E51909}"/>
          </ac:spMkLst>
        </pc:spChg>
        <pc:spChg chg="mod">
          <ac:chgData name="Satvik Maurya" userId="f0a9fd12-f11d-4d44-a8fd-82ae626afb66" providerId="ADAL" clId="{C23F74D3-FA08-452A-86AD-59C36C7A9044}" dt="2025-06-18T00:08:19.233" v="6419" actId="20577"/>
          <ac:spMkLst>
            <pc:docMk/>
            <pc:sldMk cId="922004624" sldId="256"/>
            <ac:spMk id="3" creationId="{85D9CD5F-6966-54BC-7E56-364B47592869}"/>
          </ac:spMkLst>
        </pc:spChg>
      </pc:sldChg>
      <pc:sldChg chg="modSp mod">
        <pc:chgData name="Satvik Maurya" userId="f0a9fd12-f11d-4d44-a8fd-82ae626afb66" providerId="ADAL" clId="{C23F74D3-FA08-452A-86AD-59C36C7A9044}" dt="2025-06-22T21:55:03.953" v="6812" actId="20577"/>
        <pc:sldMkLst>
          <pc:docMk/>
          <pc:sldMk cId="153709480" sldId="257"/>
        </pc:sldMkLst>
        <pc:spChg chg="mod">
          <ac:chgData name="Satvik Maurya" userId="f0a9fd12-f11d-4d44-a8fd-82ae626afb66" providerId="ADAL" clId="{C23F74D3-FA08-452A-86AD-59C36C7A9044}" dt="2025-06-22T21:55:03.953" v="6812" actId="20577"/>
          <ac:spMkLst>
            <pc:docMk/>
            <pc:sldMk cId="153709480" sldId="257"/>
            <ac:spMk id="3" creationId="{FB6D0B80-8CF6-A2B2-E3E8-AF4C92C3C8CC}"/>
          </ac:spMkLst>
        </pc:spChg>
      </pc:sldChg>
      <pc:sldChg chg="modSp del mod ord modShow">
        <pc:chgData name="Satvik Maurya" userId="f0a9fd12-f11d-4d44-a8fd-82ae626afb66" providerId="ADAL" clId="{C23F74D3-FA08-452A-86AD-59C36C7A9044}" dt="2025-06-25T14:09:06.088" v="7307" actId="47"/>
        <pc:sldMkLst>
          <pc:docMk/>
          <pc:sldMk cId="60852793" sldId="258"/>
        </pc:sldMkLst>
      </pc:sldChg>
      <pc:sldChg chg="addSp delSp modSp mod ord">
        <pc:chgData name="Satvik Maurya" userId="f0a9fd12-f11d-4d44-a8fd-82ae626afb66" providerId="ADAL" clId="{C23F74D3-FA08-452A-86AD-59C36C7A9044}" dt="2025-06-22T21:34:41.141" v="6742"/>
        <pc:sldMkLst>
          <pc:docMk/>
          <pc:sldMk cId="1273341148" sldId="259"/>
        </pc:sldMkLst>
        <pc:spChg chg="mod">
          <ac:chgData name="Satvik Maurya" userId="f0a9fd12-f11d-4d44-a8fd-82ae626afb66" providerId="ADAL" clId="{C23F74D3-FA08-452A-86AD-59C36C7A9044}" dt="2025-06-06T02:12:15.974" v="873" actId="14100"/>
          <ac:spMkLst>
            <pc:docMk/>
            <pc:sldMk cId="1273341148" sldId="259"/>
            <ac:spMk id="14" creationId="{56A37864-D628-78A2-7C02-8B6D80C731F8}"/>
          </ac:spMkLst>
        </pc:spChg>
        <pc:spChg chg="mod">
          <ac:chgData name="Satvik Maurya" userId="f0a9fd12-f11d-4d44-a8fd-82ae626afb66" providerId="ADAL" clId="{C23F74D3-FA08-452A-86AD-59C36C7A9044}" dt="2025-06-07T22:40:24.667" v="921" actId="207"/>
          <ac:spMkLst>
            <pc:docMk/>
            <pc:sldMk cId="1273341148" sldId="259"/>
            <ac:spMk id="15" creationId="{11C55082-4C5C-8F70-2B6C-ECE5901277EC}"/>
          </ac:spMkLst>
        </pc:spChg>
        <pc:spChg chg="mod">
          <ac:chgData name="Satvik Maurya" userId="f0a9fd12-f11d-4d44-a8fd-82ae626afb66" providerId="ADAL" clId="{C23F74D3-FA08-452A-86AD-59C36C7A9044}" dt="2025-06-07T22:40:16.096" v="920" actId="20577"/>
          <ac:spMkLst>
            <pc:docMk/>
            <pc:sldMk cId="1273341148" sldId="259"/>
            <ac:spMk id="16" creationId="{957EC852-1EF9-70CB-A6AF-8518E585FDA3}"/>
          </ac:spMkLst>
        </pc:spChg>
        <pc:picChg chg="add mod">
          <ac:chgData name="Satvik Maurya" userId="f0a9fd12-f11d-4d44-a8fd-82ae626afb66" providerId="ADAL" clId="{C23F74D3-FA08-452A-86AD-59C36C7A9044}" dt="2025-06-06T02:12:12.315" v="872" actId="1076"/>
          <ac:picMkLst>
            <pc:docMk/>
            <pc:sldMk cId="1273341148" sldId="259"/>
            <ac:picMk id="8" creationId="{4548CB70-D1F7-9F3D-5310-D5B793966B9A}"/>
          </ac:picMkLst>
        </pc:picChg>
        <pc:picChg chg="add mod">
          <ac:chgData name="Satvik Maurya" userId="f0a9fd12-f11d-4d44-a8fd-82ae626afb66" providerId="ADAL" clId="{C23F74D3-FA08-452A-86AD-59C36C7A9044}" dt="2025-06-06T02:12:12.315" v="872" actId="1076"/>
          <ac:picMkLst>
            <pc:docMk/>
            <pc:sldMk cId="1273341148" sldId="259"/>
            <ac:picMk id="10" creationId="{9B9B3910-73BB-791E-A38D-1D50381F681F}"/>
          </ac:picMkLst>
        </pc:picChg>
        <pc:cxnChg chg="mod">
          <ac:chgData name="Satvik Maurya" userId="f0a9fd12-f11d-4d44-a8fd-82ae626afb66" providerId="ADAL" clId="{C23F74D3-FA08-452A-86AD-59C36C7A9044}" dt="2025-06-06T02:12:23.596" v="875" actId="14100"/>
          <ac:cxnSpMkLst>
            <pc:docMk/>
            <pc:sldMk cId="1273341148" sldId="259"/>
            <ac:cxnSpMk id="9" creationId="{46582522-BF7A-53A1-6BDD-903DD39D74EA}"/>
          </ac:cxnSpMkLst>
        </pc:cxnChg>
        <pc:cxnChg chg="mod">
          <ac:chgData name="Satvik Maurya" userId="f0a9fd12-f11d-4d44-a8fd-82ae626afb66" providerId="ADAL" clId="{C23F74D3-FA08-452A-86AD-59C36C7A9044}" dt="2025-06-06T02:12:19.116" v="874" actId="14100"/>
          <ac:cxnSpMkLst>
            <pc:docMk/>
            <pc:sldMk cId="1273341148" sldId="259"/>
            <ac:cxnSpMk id="12" creationId="{C53592DE-1B69-D35B-7317-8D5287EAFAF1}"/>
          </ac:cxnSpMkLst>
        </pc:cxnChg>
      </pc:sldChg>
      <pc:sldChg chg="addSp delSp modSp mod delAnim modAnim">
        <pc:chgData name="Satvik Maurya" userId="f0a9fd12-f11d-4d44-a8fd-82ae626afb66" providerId="ADAL" clId="{C23F74D3-FA08-452A-86AD-59C36C7A9044}" dt="2025-06-22T22:11:54.031" v="6905" actId="122"/>
        <pc:sldMkLst>
          <pc:docMk/>
          <pc:sldMk cId="1683821143" sldId="260"/>
        </pc:sldMkLst>
        <pc:spChg chg="mod">
          <ac:chgData name="Satvik Maurya" userId="f0a9fd12-f11d-4d44-a8fd-82ae626afb66" providerId="ADAL" clId="{C23F74D3-FA08-452A-86AD-59C36C7A9044}" dt="2025-06-07T23:06:26.032" v="1612" actId="20577"/>
          <ac:spMkLst>
            <pc:docMk/>
            <pc:sldMk cId="1683821143" sldId="260"/>
            <ac:spMk id="2" creationId="{17B29716-2B33-9746-2EF1-D594023CEF36}"/>
          </ac:spMkLst>
        </pc:spChg>
        <pc:spChg chg="mod">
          <ac:chgData name="Satvik Maurya" userId="f0a9fd12-f11d-4d44-a8fd-82ae626afb66" providerId="ADAL" clId="{C23F74D3-FA08-452A-86AD-59C36C7A9044}" dt="2025-06-08T00:07:20.585" v="1971" actId="1076"/>
          <ac:spMkLst>
            <pc:docMk/>
            <pc:sldMk cId="1683821143" sldId="260"/>
            <ac:spMk id="105" creationId="{CCFC4559-99E6-8825-0118-9C2CAC0AC277}"/>
          </ac:spMkLst>
        </pc:spChg>
        <pc:spChg chg="mod">
          <ac:chgData name="Satvik Maurya" userId="f0a9fd12-f11d-4d44-a8fd-82ae626afb66" providerId="ADAL" clId="{C23F74D3-FA08-452A-86AD-59C36C7A9044}" dt="2025-06-22T22:11:54.031" v="6905" actId="122"/>
          <ac:spMkLst>
            <pc:docMk/>
            <pc:sldMk cId="1683821143" sldId="260"/>
            <ac:spMk id="106" creationId="{163D7C20-2910-49CC-2984-A00FB3515D85}"/>
          </ac:spMkLst>
        </pc:spChg>
        <pc:picChg chg="add mod">
          <ac:chgData name="Satvik Maurya" userId="f0a9fd12-f11d-4d44-a8fd-82ae626afb66" providerId="ADAL" clId="{C23F74D3-FA08-452A-86AD-59C36C7A9044}" dt="2025-06-08T00:07:20.585" v="1971" actId="1076"/>
          <ac:picMkLst>
            <pc:docMk/>
            <pc:sldMk cId="1683821143" sldId="260"/>
            <ac:picMk id="6" creationId="{03CCF315-8F41-ACCD-7575-B30B11E9CDDD}"/>
          </ac:picMkLst>
        </pc:picChg>
        <pc:picChg chg="add mod">
          <ac:chgData name="Satvik Maurya" userId="f0a9fd12-f11d-4d44-a8fd-82ae626afb66" providerId="ADAL" clId="{C23F74D3-FA08-452A-86AD-59C36C7A9044}" dt="2025-06-08T00:07:20.585" v="1971" actId="1076"/>
          <ac:picMkLst>
            <pc:docMk/>
            <pc:sldMk cId="1683821143" sldId="260"/>
            <ac:picMk id="8" creationId="{D65EDADC-F88C-F54A-0ACC-B32DF675A022}"/>
          </ac:picMkLst>
        </pc:picChg>
        <pc:cxnChg chg="add mod">
          <ac:chgData name="Satvik Maurya" userId="f0a9fd12-f11d-4d44-a8fd-82ae626afb66" providerId="ADAL" clId="{C23F74D3-FA08-452A-86AD-59C36C7A9044}" dt="2025-06-08T00:07:20.585" v="1971" actId="1076"/>
          <ac:cxnSpMkLst>
            <pc:docMk/>
            <pc:sldMk cId="1683821143" sldId="260"/>
            <ac:cxnSpMk id="10" creationId="{B578346D-B8EB-AE41-ADAE-502F731B6448}"/>
          </ac:cxnSpMkLst>
        </pc:cxnChg>
        <pc:cxnChg chg="add mod">
          <ac:chgData name="Satvik Maurya" userId="f0a9fd12-f11d-4d44-a8fd-82ae626afb66" providerId="ADAL" clId="{C23F74D3-FA08-452A-86AD-59C36C7A9044}" dt="2025-06-08T00:07:20.585" v="1971" actId="1076"/>
          <ac:cxnSpMkLst>
            <pc:docMk/>
            <pc:sldMk cId="1683821143" sldId="260"/>
            <ac:cxnSpMk id="11" creationId="{13B86AA2-6C92-D2D9-0C97-73E18DD08301}"/>
          </ac:cxnSpMkLst>
        </pc:cxnChg>
      </pc:sldChg>
      <pc:sldChg chg="addSp delSp modSp mod ord delAnim modAnim">
        <pc:chgData name="Satvik Maurya" userId="f0a9fd12-f11d-4d44-a8fd-82ae626afb66" providerId="ADAL" clId="{C23F74D3-FA08-452A-86AD-59C36C7A9044}" dt="2025-06-13T01:55:57.818" v="4960"/>
        <pc:sldMkLst>
          <pc:docMk/>
          <pc:sldMk cId="2829658509" sldId="261"/>
        </pc:sldMkLst>
        <pc:spChg chg="mod">
          <ac:chgData name="Satvik Maurya" userId="f0a9fd12-f11d-4d44-a8fd-82ae626afb66" providerId="ADAL" clId="{C23F74D3-FA08-452A-86AD-59C36C7A9044}" dt="2025-06-07T23:08:44.853" v="1795" actId="1076"/>
          <ac:spMkLst>
            <pc:docMk/>
            <pc:sldMk cId="2829658509" sldId="261"/>
            <ac:spMk id="10" creationId="{AECCA08E-FE66-6636-549D-D0D06D567B1F}"/>
          </ac:spMkLst>
        </pc:spChg>
        <pc:spChg chg="mod">
          <ac:chgData name="Satvik Maurya" userId="f0a9fd12-f11d-4d44-a8fd-82ae626afb66" providerId="ADAL" clId="{C23F74D3-FA08-452A-86AD-59C36C7A9044}" dt="2025-06-07T23:03:18.693" v="1580" actId="164"/>
          <ac:spMkLst>
            <pc:docMk/>
            <pc:sldMk cId="2829658509" sldId="261"/>
            <ac:spMk id="11" creationId="{C7A083FA-48AC-A675-A56D-714375E90F91}"/>
          </ac:spMkLst>
        </pc:spChg>
        <pc:spChg chg="add mod">
          <ac:chgData name="Satvik Maurya" userId="f0a9fd12-f11d-4d44-a8fd-82ae626afb66" providerId="ADAL" clId="{C23F74D3-FA08-452A-86AD-59C36C7A9044}" dt="2025-06-07T23:12:27.310" v="1802" actId="1076"/>
          <ac:spMkLst>
            <pc:docMk/>
            <pc:sldMk cId="2829658509" sldId="261"/>
            <ac:spMk id="56" creationId="{427CBE16-170B-011D-D3F7-B5E613DCF22B}"/>
          </ac:spMkLst>
        </pc:spChg>
        <pc:spChg chg="mod">
          <ac:chgData name="Satvik Maurya" userId="f0a9fd12-f11d-4d44-a8fd-82ae626afb66" providerId="ADAL" clId="{C23F74D3-FA08-452A-86AD-59C36C7A9044}" dt="2025-06-07T23:03:28.293" v="1582" actId="1076"/>
          <ac:spMkLst>
            <pc:docMk/>
            <pc:sldMk cId="2829658509" sldId="261"/>
            <ac:spMk id="63" creationId="{9B4570F7-7150-6657-B84E-B0EECC4320CD}"/>
          </ac:spMkLst>
        </pc:spChg>
        <pc:spChg chg="mod">
          <ac:chgData name="Satvik Maurya" userId="f0a9fd12-f11d-4d44-a8fd-82ae626afb66" providerId="ADAL" clId="{C23F74D3-FA08-452A-86AD-59C36C7A9044}" dt="2025-06-07T23:03:37.704" v="1588" actId="20577"/>
          <ac:spMkLst>
            <pc:docMk/>
            <pc:sldMk cId="2829658509" sldId="261"/>
            <ac:spMk id="66" creationId="{65D9255B-C139-AE84-9A99-90C4E5899594}"/>
          </ac:spMkLst>
        </pc:spChg>
        <pc:grpChg chg="add mod">
          <ac:chgData name="Satvik Maurya" userId="f0a9fd12-f11d-4d44-a8fd-82ae626afb66" providerId="ADAL" clId="{C23F74D3-FA08-452A-86AD-59C36C7A9044}" dt="2025-06-07T23:03:21.116" v="1581" actId="1076"/>
          <ac:grpSpMkLst>
            <pc:docMk/>
            <pc:sldMk cId="2829658509" sldId="261"/>
            <ac:grpSpMk id="6" creationId="{980D8F61-BEB6-B007-92E4-9D353FAA0A7F}"/>
          </ac:grpSpMkLst>
        </pc:grpChg>
        <pc:grpChg chg="mod">
          <ac:chgData name="Satvik Maurya" userId="f0a9fd12-f11d-4d44-a8fd-82ae626afb66" providerId="ADAL" clId="{C23F74D3-FA08-452A-86AD-59C36C7A9044}" dt="2025-06-07T23:03:18.693" v="1580" actId="164"/>
          <ac:grpSpMkLst>
            <pc:docMk/>
            <pc:sldMk cId="2829658509" sldId="261"/>
            <ac:grpSpMk id="62" creationId="{66B61A8E-2EC0-1551-8CBE-148DD8A31E52}"/>
          </ac:grpSpMkLst>
        </pc:grpChg>
        <pc:picChg chg="mod">
          <ac:chgData name="Satvik Maurya" userId="f0a9fd12-f11d-4d44-a8fd-82ae626afb66" providerId="ADAL" clId="{C23F74D3-FA08-452A-86AD-59C36C7A9044}" dt="2025-06-07T23:08:44.853" v="1795" actId="1076"/>
          <ac:picMkLst>
            <pc:docMk/>
            <pc:sldMk cId="2829658509" sldId="261"/>
            <ac:picMk id="5" creationId="{4528BEB0-59AA-869D-BBED-099878CBAC93}"/>
          </ac:picMkLst>
        </pc:picChg>
        <pc:picChg chg="mod">
          <ac:chgData name="Satvik Maurya" userId="f0a9fd12-f11d-4d44-a8fd-82ae626afb66" providerId="ADAL" clId="{C23F74D3-FA08-452A-86AD-59C36C7A9044}" dt="2025-06-07T23:03:18.693" v="1580" actId="164"/>
          <ac:picMkLst>
            <pc:docMk/>
            <pc:sldMk cId="2829658509" sldId="261"/>
            <ac:picMk id="9" creationId="{02A77B5B-661D-995F-8E5F-0AD8EF7FD810}"/>
          </ac:picMkLst>
        </pc:picChg>
      </pc:sldChg>
      <pc:sldChg chg="addSp delSp modSp mod delAnim modAnim">
        <pc:chgData name="Satvik Maurya" userId="f0a9fd12-f11d-4d44-a8fd-82ae626afb66" providerId="ADAL" clId="{C23F74D3-FA08-452A-86AD-59C36C7A9044}" dt="2025-06-22T22:01:44.212" v="6814"/>
        <pc:sldMkLst>
          <pc:docMk/>
          <pc:sldMk cId="3184712517" sldId="263"/>
        </pc:sldMkLst>
        <pc:spChg chg="mod">
          <ac:chgData name="Satvik Maurya" userId="f0a9fd12-f11d-4d44-a8fd-82ae626afb66" providerId="ADAL" clId="{C23F74D3-FA08-452A-86AD-59C36C7A9044}" dt="2025-06-04T02:38:18.094" v="473" actId="1076"/>
          <ac:spMkLst>
            <pc:docMk/>
            <pc:sldMk cId="3184712517" sldId="263"/>
            <ac:spMk id="346" creationId="{A6303B37-DBBB-A653-F81A-934A5658B612}"/>
          </ac:spMkLst>
        </pc:spChg>
        <pc:spChg chg="mod">
          <ac:chgData name="Satvik Maurya" userId="f0a9fd12-f11d-4d44-a8fd-82ae626afb66" providerId="ADAL" clId="{C23F74D3-FA08-452A-86AD-59C36C7A9044}" dt="2025-06-04T02:38:11.580" v="472" actId="1076"/>
          <ac:spMkLst>
            <pc:docMk/>
            <pc:sldMk cId="3184712517" sldId="263"/>
            <ac:spMk id="347" creationId="{8DA568D2-C434-347E-2F13-3E187BE34CAD}"/>
          </ac:spMkLst>
        </pc:spChg>
        <pc:spChg chg="mod">
          <ac:chgData name="Satvik Maurya" userId="f0a9fd12-f11d-4d44-a8fd-82ae626afb66" providerId="ADAL" clId="{C23F74D3-FA08-452A-86AD-59C36C7A9044}" dt="2025-06-04T02:38:20.987" v="474" actId="1076"/>
          <ac:spMkLst>
            <pc:docMk/>
            <pc:sldMk cId="3184712517" sldId="263"/>
            <ac:spMk id="348" creationId="{FB59FAE1-1609-58C5-147E-7CC983B1ED74}"/>
          </ac:spMkLst>
        </pc:spChg>
        <pc:spChg chg="mod">
          <ac:chgData name="Satvik Maurya" userId="f0a9fd12-f11d-4d44-a8fd-82ae626afb66" providerId="ADAL" clId="{C23F74D3-FA08-452A-86AD-59C36C7A9044}" dt="2025-06-04T02:38:08.123" v="471" actId="1076"/>
          <ac:spMkLst>
            <pc:docMk/>
            <pc:sldMk cId="3184712517" sldId="263"/>
            <ac:spMk id="351" creationId="{41367CF9-EBE5-F76F-E78F-44107D82BE29}"/>
          </ac:spMkLst>
        </pc:spChg>
        <pc:spChg chg="mod">
          <ac:chgData name="Satvik Maurya" userId="f0a9fd12-f11d-4d44-a8fd-82ae626afb66" providerId="ADAL" clId="{C23F74D3-FA08-452A-86AD-59C36C7A9044}" dt="2025-06-04T02:38:28.462" v="475" actId="1076"/>
          <ac:spMkLst>
            <pc:docMk/>
            <pc:sldMk cId="3184712517" sldId="263"/>
            <ac:spMk id="352" creationId="{171F7128-19A7-2DD3-BA45-13A00CB675D4}"/>
          </ac:spMkLst>
        </pc:spChg>
        <pc:spChg chg="mod">
          <ac:chgData name="Satvik Maurya" userId="f0a9fd12-f11d-4d44-a8fd-82ae626afb66" providerId="ADAL" clId="{C23F74D3-FA08-452A-86AD-59C36C7A9044}" dt="2025-06-04T02:39:45.470" v="483" actId="1076"/>
          <ac:spMkLst>
            <pc:docMk/>
            <pc:sldMk cId="3184712517" sldId="263"/>
            <ac:spMk id="353" creationId="{511FD7DF-7C7A-7E21-8B9D-9188DA3E07BC}"/>
          </ac:spMkLst>
        </pc:spChg>
        <pc:spChg chg="mod">
          <ac:chgData name="Satvik Maurya" userId="f0a9fd12-f11d-4d44-a8fd-82ae626afb66" providerId="ADAL" clId="{C23F74D3-FA08-452A-86AD-59C36C7A9044}" dt="2025-06-04T02:39:00.403" v="478" actId="1076"/>
          <ac:spMkLst>
            <pc:docMk/>
            <pc:sldMk cId="3184712517" sldId="263"/>
            <ac:spMk id="354" creationId="{56E1AE65-EAE8-707D-952B-EE63529EFF2D}"/>
          </ac:spMkLst>
        </pc:spChg>
        <pc:spChg chg="mod">
          <ac:chgData name="Satvik Maurya" userId="f0a9fd12-f11d-4d44-a8fd-82ae626afb66" providerId="ADAL" clId="{C23F74D3-FA08-452A-86AD-59C36C7A9044}" dt="2025-06-04T02:39:34.700" v="480" actId="1076"/>
          <ac:spMkLst>
            <pc:docMk/>
            <pc:sldMk cId="3184712517" sldId="263"/>
            <ac:spMk id="355" creationId="{E0E9DBE7-58F2-9C1D-F0B0-63701856F6CC}"/>
          </ac:spMkLst>
        </pc:spChg>
        <pc:spChg chg="mod">
          <ac:chgData name="Satvik Maurya" userId="f0a9fd12-f11d-4d44-a8fd-82ae626afb66" providerId="ADAL" clId="{C23F74D3-FA08-452A-86AD-59C36C7A9044}" dt="2025-06-04T02:49:00.403" v="526" actId="14100"/>
          <ac:spMkLst>
            <pc:docMk/>
            <pc:sldMk cId="3184712517" sldId="263"/>
            <ac:spMk id="356" creationId="{8D62261B-34A1-C18B-C56E-DEEF3BFA070E}"/>
          </ac:spMkLst>
        </pc:spChg>
        <pc:picChg chg="add mod">
          <ac:chgData name="Satvik Maurya" userId="f0a9fd12-f11d-4d44-a8fd-82ae626afb66" providerId="ADAL" clId="{C23F74D3-FA08-452A-86AD-59C36C7A9044}" dt="2025-06-04T02:39:38.556" v="482" actId="1076"/>
          <ac:picMkLst>
            <pc:docMk/>
            <pc:sldMk cId="3184712517" sldId="263"/>
            <ac:picMk id="116" creationId="{4A883BBF-DE35-5187-B2E3-7968CCB71854}"/>
          </ac:picMkLst>
        </pc:picChg>
        <pc:picChg chg="add mod">
          <ac:chgData name="Satvik Maurya" userId="f0a9fd12-f11d-4d44-a8fd-82ae626afb66" providerId="ADAL" clId="{C23F74D3-FA08-452A-86AD-59C36C7A9044}" dt="2025-06-04T02:36:56.438" v="464" actId="1076"/>
          <ac:picMkLst>
            <pc:docMk/>
            <pc:sldMk cId="3184712517" sldId="263"/>
            <ac:picMk id="117" creationId="{4F5995B4-4747-E976-F596-1E373C0E9AAD}"/>
          </ac:picMkLst>
        </pc:picChg>
        <pc:picChg chg="mod">
          <ac:chgData name="Satvik Maurya" userId="f0a9fd12-f11d-4d44-a8fd-82ae626afb66" providerId="ADAL" clId="{C23F74D3-FA08-452A-86AD-59C36C7A9044}" dt="2025-06-04T02:47:08.448" v="523" actId="1076"/>
          <ac:picMkLst>
            <pc:docMk/>
            <pc:sldMk cId="3184712517" sldId="263"/>
            <ac:picMk id="118" creationId="{ED88BC26-44AF-4BA0-E462-ED8FB668AAEF}"/>
          </ac:picMkLst>
        </pc:picChg>
      </pc:sldChg>
      <pc:sldChg chg="addSp delSp modSp mod">
        <pc:chgData name="Satvik Maurya" userId="f0a9fd12-f11d-4d44-a8fd-82ae626afb66" providerId="ADAL" clId="{C23F74D3-FA08-452A-86AD-59C36C7A9044}" dt="2025-06-22T22:11:19.665" v="6859" actId="20577"/>
        <pc:sldMkLst>
          <pc:docMk/>
          <pc:sldMk cId="2792181540" sldId="264"/>
        </pc:sldMkLst>
        <pc:spChg chg="mod">
          <ac:chgData name="Satvik Maurya" userId="f0a9fd12-f11d-4d44-a8fd-82ae626afb66" providerId="ADAL" clId="{C23F74D3-FA08-452A-86AD-59C36C7A9044}" dt="2025-06-22T21:34:21.417" v="6735" actId="1076"/>
          <ac:spMkLst>
            <pc:docMk/>
            <pc:sldMk cId="2792181540" sldId="264"/>
            <ac:spMk id="87" creationId="{8B2EC472-A9C4-0089-7A69-251FE50D91B3}"/>
          </ac:spMkLst>
        </pc:spChg>
        <pc:spChg chg="mod">
          <ac:chgData name="Satvik Maurya" userId="f0a9fd12-f11d-4d44-a8fd-82ae626afb66" providerId="ADAL" clId="{C23F74D3-FA08-452A-86AD-59C36C7A9044}" dt="2025-06-18T03:05:22.228" v="6441" actId="20577"/>
          <ac:spMkLst>
            <pc:docMk/>
            <pc:sldMk cId="2792181540" sldId="264"/>
            <ac:spMk id="90" creationId="{831BBD57-F130-6777-CA71-AA72D213F9A6}"/>
          </ac:spMkLst>
        </pc:spChg>
        <pc:spChg chg="mod">
          <ac:chgData name="Satvik Maurya" userId="f0a9fd12-f11d-4d44-a8fd-82ae626afb66" providerId="ADAL" clId="{C23F74D3-FA08-452A-86AD-59C36C7A9044}" dt="2025-06-22T22:11:19.665" v="6859" actId="20577"/>
          <ac:spMkLst>
            <pc:docMk/>
            <pc:sldMk cId="2792181540" sldId="264"/>
            <ac:spMk id="92" creationId="{A4E20394-2FB5-3876-2BA0-A4E061069462}"/>
          </ac:spMkLst>
        </pc:spChg>
        <pc:spChg chg="mod">
          <ac:chgData name="Satvik Maurya" userId="f0a9fd12-f11d-4d44-a8fd-82ae626afb66" providerId="ADAL" clId="{C23F74D3-FA08-452A-86AD-59C36C7A9044}" dt="2025-06-22T21:34:21.750" v="6736" actId="1076"/>
          <ac:spMkLst>
            <pc:docMk/>
            <pc:sldMk cId="2792181540" sldId="264"/>
            <ac:spMk id="95" creationId="{F460C8BB-071B-952E-E64D-FAEB9829CC25}"/>
          </ac:spMkLst>
        </pc:spChg>
        <pc:picChg chg="mod">
          <ac:chgData name="Satvik Maurya" userId="f0a9fd12-f11d-4d44-a8fd-82ae626afb66" providerId="ADAL" clId="{C23F74D3-FA08-452A-86AD-59C36C7A9044}" dt="2025-06-18T03:05:05.402" v="6440" actId="1076"/>
          <ac:picMkLst>
            <pc:docMk/>
            <pc:sldMk cId="2792181540" sldId="264"/>
            <ac:picMk id="89" creationId="{EF5C35BF-5BF5-1702-2299-C1BA57D11B28}"/>
          </ac:picMkLst>
        </pc:picChg>
      </pc:sldChg>
      <pc:sldChg chg="addSp delSp modSp mod delAnim modAnim">
        <pc:chgData name="Satvik Maurya" userId="f0a9fd12-f11d-4d44-a8fd-82ae626afb66" providerId="ADAL" clId="{C23F74D3-FA08-452A-86AD-59C36C7A9044}" dt="2025-06-21T00:29:00.081" v="6728" actId="20577"/>
        <pc:sldMkLst>
          <pc:docMk/>
          <pc:sldMk cId="2874083509" sldId="265"/>
        </pc:sldMkLst>
        <pc:spChg chg="mod">
          <ac:chgData name="Satvik Maurya" userId="f0a9fd12-f11d-4d44-a8fd-82ae626afb66" providerId="ADAL" clId="{C23F74D3-FA08-452A-86AD-59C36C7A9044}" dt="2025-06-12T02:43:33.126" v="3898" actId="1076"/>
          <ac:spMkLst>
            <pc:docMk/>
            <pc:sldMk cId="2874083509" sldId="265"/>
            <ac:spMk id="6" creationId="{18BB3006-743B-2123-1A80-E5D4BFAB2FEC}"/>
          </ac:spMkLst>
        </pc:spChg>
        <pc:spChg chg="add mod">
          <ac:chgData name="Satvik Maurya" userId="f0a9fd12-f11d-4d44-a8fd-82ae626afb66" providerId="ADAL" clId="{C23F74D3-FA08-452A-86AD-59C36C7A9044}" dt="2025-06-21T00:28:57.829" v="6727" actId="14100"/>
          <ac:spMkLst>
            <pc:docMk/>
            <pc:sldMk cId="2874083509" sldId="265"/>
            <ac:spMk id="7" creationId="{F2BDAEF8-444B-4F4E-8155-F3ED3264C6B2}"/>
          </ac:spMkLst>
        </pc:spChg>
        <pc:spChg chg="add mod">
          <ac:chgData name="Satvik Maurya" userId="f0a9fd12-f11d-4d44-a8fd-82ae626afb66" providerId="ADAL" clId="{C23F74D3-FA08-452A-86AD-59C36C7A9044}" dt="2025-06-12T02:44:21.895" v="3910" actId="14100"/>
          <ac:spMkLst>
            <pc:docMk/>
            <pc:sldMk cId="2874083509" sldId="265"/>
            <ac:spMk id="9" creationId="{B3906EBF-D496-1726-417F-35800B815130}"/>
          </ac:spMkLst>
        </pc:spChg>
        <pc:spChg chg="mod">
          <ac:chgData name="Satvik Maurya" userId="f0a9fd12-f11d-4d44-a8fd-82ae626afb66" providerId="ADAL" clId="{C23F74D3-FA08-452A-86AD-59C36C7A9044}" dt="2025-06-12T02:43:33.126" v="3898" actId="1076"/>
          <ac:spMkLst>
            <pc:docMk/>
            <pc:sldMk cId="2874083509" sldId="265"/>
            <ac:spMk id="12" creationId="{0E43FB33-14D2-6499-3924-B2A44E23769E}"/>
          </ac:spMkLst>
        </pc:spChg>
        <pc:spChg chg="mod">
          <ac:chgData name="Satvik Maurya" userId="f0a9fd12-f11d-4d44-a8fd-82ae626afb66" providerId="ADAL" clId="{C23F74D3-FA08-452A-86AD-59C36C7A9044}" dt="2025-06-12T02:43:33.126" v="3898" actId="1076"/>
          <ac:spMkLst>
            <pc:docMk/>
            <pc:sldMk cId="2874083509" sldId="265"/>
            <ac:spMk id="15" creationId="{AA5D6D48-4C4F-E1D9-9851-7F05F91CE80C}"/>
          </ac:spMkLst>
        </pc:spChg>
        <pc:spChg chg="add mod">
          <ac:chgData name="Satvik Maurya" userId="f0a9fd12-f11d-4d44-a8fd-82ae626afb66" providerId="ADAL" clId="{C23F74D3-FA08-452A-86AD-59C36C7A9044}" dt="2025-06-21T00:29:00.081" v="6728" actId="20577"/>
          <ac:spMkLst>
            <pc:docMk/>
            <pc:sldMk cId="2874083509" sldId="265"/>
            <ac:spMk id="22" creationId="{538E58BD-399E-F55D-2157-A9DB7DF79C15}"/>
          </ac:spMkLst>
        </pc:spChg>
        <pc:spChg chg="add mod">
          <ac:chgData name="Satvik Maurya" userId="f0a9fd12-f11d-4d44-a8fd-82ae626afb66" providerId="ADAL" clId="{C23F74D3-FA08-452A-86AD-59C36C7A9044}" dt="2025-06-12T02:51:50.811" v="4337" actId="14100"/>
          <ac:spMkLst>
            <pc:docMk/>
            <pc:sldMk cId="2874083509" sldId="265"/>
            <ac:spMk id="23" creationId="{9FE4C6AD-A544-C725-3395-BFDD0FF6EF50}"/>
          </ac:spMkLst>
        </pc:spChg>
        <pc:spChg chg="mod">
          <ac:chgData name="Satvik Maurya" userId="f0a9fd12-f11d-4d44-a8fd-82ae626afb66" providerId="ADAL" clId="{C23F74D3-FA08-452A-86AD-59C36C7A9044}" dt="2025-06-12T02:43:33.126" v="3898" actId="1076"/>
          <ac:spMkLst>
            <pc:docMk/>
            <pc:sldMk cId="2874083509" sldId="265"/>
            <ac:spMk id="25" creationId="{45D80F05-EA92-DF94-4766-AC40CA0FA31E}"/>
          </ac:spMkLst>
        </pc:spChg>
        <pc:spChg chg="mod">
          <ac:chgData name="Satvik Maurya" userId="f0a9fd12-f11d-4d44-a8fd-82ae626afb66" providerId="ADAL" clId="{C23F74D3-FA08-452A-86AD-59C36C7A9044}" dt="2025-06-12T02:43:33.126" v="3898" actId="1076"/>
          <ac:spMkLst>
            <pc:docMk/>
            <pc:sldMk cId="2874083509" sldId="265"/>
            <ac:spMk id="26" creationId="{627B0842-CA82-88DA-73B6-F924FCE4664A}"/>
          </ac:spMkLst>
        </pc:spChg>
        <pc:spChg chg="mod">
          <ac:chgData name="Satvik Maurya" userId="f0a9fd12-f11d-4d44-a8fd-82ae626afb66" providerId="ADAL" clId="{C23F74D3-FA08-452A-86AD-59C36C7A9044}" dt="2025-06-12T02:44:09.354" v="3907" actId="1076"/>
          <ac:spMkLst>
            <pc:docMk/>
            <pc:sldMk cId="2874083509" sldId="265"/>
            <ac:spMk id="27" creationId="{90E0972E-D45A-5938-7E99-18CF1C4D35A8}"/>
          </ac:spMkLst>
        </pc:spChg>
        <pc:picChg chg="mod">
          <ac:chgData name="Satvik Maurya" userId="f0a9fd12-f11d-4d44-a8fd-82ae626afb66" providerId="ADAL" clId="{C23F74D3-FA08-452A-86AD-59C36C7A9044}" dt="2025-06-12T02:43:33.126" v="3898" actId="1076"/>
          <ac:picMkLst>
            <pc:docMk/>
            <pc:sldMk cId="2874083509" sldId="265"/>
            <ac:picMk id="4" creationId="{0BA21891-CFA5-07E8-6B9F-BA897775CCBF}"/>
          </ac:picMkLst>
        </pc:picChg>
        <pc:picChg chg="mod">
          <ac:chgData name="Satvik Maurya" userId="f0a9fd12-f11d-4d44-a8fd-82ae626afb66" providerId="ADAL" clId="{C23F74D3-FA08-452A-86AD-59C36C7A9044}" dt="2025-06-12T02:43:33.126" v="3898" actId="1076"/>
          <ac:picMkLst>
            <pc:docMk/>
            <pc:sldMk cId="2874083509" sldId="265"/>
            <ac:picMk id="5" creationId="{45358CE4-0D77-588E-0B84-B83884076336}"/>
          </ac:picMkLst>
        </pc:picChg>
        <pc:cxnChg chg="mod">
          <ac:chgData name="Satvik Maurya" userId="f0a9fd12-f11d-4d44-a8fd-82ae626afb66" providerId="ADAL" clId="{C23F74D3-FA08-452A-86AD-59C36C7A9044}" dt="2025-06-12T02:43:33.126" v="3898" actId="1076"/>
          <ac:cxnSpMkLst>
            <pc:docMk/>
            <pc:sldMk cId="2874083509" sldId="265"/>
            <ac:cxnSpMk id="8" creationId="{AC6C6D84-F2D6-5860-F800-D8EB2F05A7F6}"/>
          </ac:cxnSpMkLst>
        </pc:cxnChg>
        <pc:cxnChg chg="mod">
          <ac:chgData name="Satvik Maurya" userId="f0a9fd12-f11d-4d44-a8fd-82ae626afb66" providerId="ADAL" clId="{C23F74D3-FA08-452A-86AD-59C36C7A9044}" dt="2025-06-12T02:43:33.126" v="3898" actId="1076"/>
          <ac:cxnSpMkLst>
            <pc:docMk/>
            <pc:sldMk cId="2874083509" sldId="265"/>
            <ac:cxnSpMk id="10" creationId="{86EF6E61-A08F-910F-E634-5CBE47A79082}"/>
          </ac:cxnSpMkLst>
        </pc:cxnChg>
        <pc:cxnChg chg="add mod">
          <ac:chgData name="Satvik Maurya" userId="f0a9fd12-f11d-4d44-a8fd-82ae626afb66" providerId="ADAL" clId="{C23F74D3-FA08-452A-86AD-59C36C7A9044}" dt="2025-06-21T00:28:57.829" v="6727" actId="14100"/>
          <ac:cxnSpMkLst>
            <pc:docMk/>
            <pc:sldMk cId="2874083509" sldId="265"/>
            <ac:cxnSpMk id="13" creationId="{7C64FEF7-19E3-4C58-485F-2E189AF9A6F8}"/>
          </ac:cxnSpMkLst>
        </pc:cxnChg>
        <pc:cxnChg chg="mod">
          <ac:chgData name="Satvik Maurya" userId="f0a9fd12-f11d-4d44-a8fd-82ae626afb66" providerId="ADAL" clId="{C23F74D3-FA08-452A-86AD-59C36C7A9044}" dt="2025-06-12T02:43:33.126" v="3898" actId="1076"/>
          <ac:cxnSpMkLst>
            <pc:docMk/>
            <pc:sldMk cId="2874083509" sldId="265"/>
            <ac:cxnSpMk id="14" creationId="{0DC42BA7-27DA-9415-B8B0-C44197A3B438}"/>
          </ac:cxnSpMkLst>
        </pc:cxnChg>
        <pc:cxnChg chg="add mod">
          <ac:chgData name="Satvik Maurya" userId="f0a9fd12-f11d-4d44-a8fd-82ae626afb66" providerId="ADAL" clId="{C23F74D3-FA08-452A-86AD-59C36C7A9044}" dt="2025-06-13T00:46:48.552" v="4426"/>
          <ac:cxnSpMkLst>
            <pc:docMk/>
            <pc:sldMk cId="2874083509" sldId="265"/>
            <ac:cxnSpMk id="17" creationId="{9D5C33E9-FBA4-00C4-DB03-935BAD25EDD4}"/>
          </ac:cxnSpMkLst>
        </pc:cxnChg>
      </pc:sldChg>
      <pc:sldChg chg="addSp delSp modSp mod">
        <pc:chgData name="Satvik Maurya" userId="f0a9fd12-f11d-4d44-a8fd-82ae626afb66" providerId="ADAL" clId="{C23F74D3-FA08-452A-86AD-59C36C7A9044}" dt="2025-06-17T23:21:12.713" v="5959" actId="1076"/>
        <pc:sldMkLst>
          <pc:docMk/>
          <pc:sldMk cId="3503088035" sldId="266"/>
        </pc:sldMkLst>
        <pc:spChg chg="add mod">
          <ac:chgData name="Satvik Maurya" userId="f0a9fd12-f11d-4d44-a8fd-82ae626afb66" providerId="ADAL" clId="{C23F74D3-FA08-452A-86AD-59C36C7A9044}" dt="2025-06-17T23:21:12.713" v="5959" actId="1076"/>
          <ac:spMkLst>
            <pc:docMk/>
            <pc:sldMk cId="3503088035" sldId="266"/>
            <ac:spMk id="3" creationId="{546227AC-F610-68A2-5C0B-15312924753C}"/>
          </ac:spMkLst>
        </pc:spChg>
        <pc:spChg chg="mod">
          <ac:chgData name="Satvik Maurya" userId="f0a9fd12-f11d-4d44-a8fd-82ae626afb66" providerId="ADAL" clId="{C23F74D3-FA08-452A-86AD-59C36C7A9044}" dt="2025-06-07T23:37:34.694" v="1908" actId="1076"/>
          <ac:spMkLst>
            <pc:docMk/>
            <pc:sldMk cId="3503088035" sldId="266"/>
            <ac:spMk id="228" creationId="{EEAE4663-0A05-4231-8FA7-026826274431}"/>
          </ac:spMkLst>
        </pc:spChg>
        <pc:picChg chg="add mod">
          <ac:chgData name="Satvik Maurya" userId="f0a9fd12-f11d-4d44-a8fd-82ae626afb66" providerId="ADAL" clId="{C23F74D3-FA08-452A-86AD-59C36C7A9044}" dt="2025-06-08T01:09:49.657" v="2485" actId="1076"/>
          <ac:picMkLst>
            <pc:docMk/>
            <pc:sldMk cId="3503088035" sldId="266"/>
            <ac:picMk id="6" creationId="{95D45E23-1A1A-ADDC-06C9-2A77C2661B7E}"/>
          </ac:picMkLst>
        </pc:picChg>
      </pc:sldChg>
      <pc:sldChg chg="addSp delSp modSp mod ord">
        <pc:chgData name="Satvik Maurya" userId="f0a9fd12-f11d-4d44-a8fd-82ae626afb66" providerId="ADAL" clId="{C23F74D3-FA08-452A-86AD-59C36C7A9044}" dt="2025-06-18T03:17:36.516" v="6671"/>
        <pc:sldMkLst>
          <pc:docMk/>
          <pc:sldMk cId="3983367073" sldId="267"/>
        </pc:sldMkLst>
        <pc:spChg chg="mod">
          <ac:chgData name="Satvik Maurya" userId="f0a9fd12-f11d-4d44-a8fd-82ae626afb66" providerId="ADAL" clId="{C23F74D3-FA08-452A-86AD-59C36C7A9044}" dt="2025-06-08T13:42:16.131" v="3408" actId="20577"/>
          <ac:spMkLst>
            <pc:docMk/>
            <pc:sldMk cId="3983367073" sldId="267"/>
            <ac:spMk id="2" creationId="{B385DB10-46B4-D99A-D36D-F8539E443288}"/>
          </ac:spMkLst>
        </pc:spChg>
        <pc:picChg chg="add mod">
          <ac:chgData name="Satvik Maurya" userId="f0a9fd12-f11d-4d44-a8fd-82ae626afb66" providerId="ADAL" clId="{C23F74D3-FA08-452A-86AD-59C36C7A9044}" dt="2025-06-08T13:42:08.007" v="3379" actId="1076"/>
          <ac:picMkLst>
            <pc:docMk/>
            <pc:sldMk cId="3983367073" sldId="267"/>
            <ac:picMk id="6" creationId="{8FBDF8A8-4BB4-ADA6-EA1B-3EDF60C12258}"/>
          </ac:picMkLst>
        </pc:picChg>
      </pc:sldChg>
      <pc:sldChg chg="addSp delSp modSp mod modAnim">
        <pc:chgData name="Satvik Maurya" userId="f0a9fd12-f11d-4d44-a8fd-82ae626afb66" providerId="ADAL" clId="{C23F74D3-FA08-452A-86AD-59C36C7A9044}" dt="2025-06-18T03:11:26.901" v="6468"/>
        <pc:sldMkLst>
          <pc:docMk/>
          <pc:sldMk cId="879506339" sldId="268"/>
        </pc:sldMkLst>
        <pc:spChg chg="add mod">
          <ac:chgData name="Satvik Maurya" userId="f0a9fd12-f11d-4d44-a8fd-82ae626afb66" providerId="ADAL" clId="{C23F74D3-FA08-452A-86AD-59C36C7A9044}" dt="2025-06-18T03:08:45.044" v="6450" actId="208"/>
          <ac:spMkLst>
            <pc:docMk/>
            <pc:sldMk cId="879506339" sldId="268"/>
            <ac:spMk id="6" creationId="{88DA4A0C-AEA4-960B-EFF0-5AD0C57B48C4}"/>
          </ac:spMkLst>
        </pc:spChg>
        <pc:spChg chg="add mod">
          <ac:chgData name="Satvik Maurya" userId="f0a9fd12-f11d-4d44-a8fd-82ae626afb66" providerId="ADAL" clId="{C23F74D3-FA08-452A-86AD-59C36C7A9044}" dt="2025-06-04T01:18:59.773" v="241" actId="693"/>
          <ac:spMkLst>
            <pc:docMk/>
            <pc:sldMk cId="879506339" sldId="268"/>
            <ac:spMk id="386" creationId="{8FC3F261-B90A-0086-1D25-11F7EDC3D511}"/>
          </ac:spMkLst>
        </pc:spChg>
        <pc:spChg chg="add mod">
          <ac:chgData name="Satvik Maurya" userId="f0a9fd12-f11d-4d44-a8fd-82ae626afb66" providerId="ADAL" clId="{C23F74D3-FA08-452A-86AD-59C36C7A9044}" dt="2025-06-04T01:19:16.039" v="243" actId="1076"/>
          <ac:spMkLst>
            <pc:docMk/>
            <pc:sldMk cId="879506339" sldId="268"/>
            <ac:spMk id="387" creationId="{EEADC4DF-393A-5A45-0D7D-02725C90EA47}"/>
          </ac:spMkLst>
        </pc:spChg>
        <pc:spChg chg="add mod">
          <ac:chgData name="Satvik Maurya" userId="f0a9fd12-f11d-4d44-a8fd-82ae626afb66" providerId="ADAL" clId="{C23F74D3-FA08-452A-86AD-59C36C7A9044}" dt="2025-06-04T01:20:50.313" v="284" actId="1076"/>
          <ac:spMkLst>
            <pc:docMk/>
            <pc:sldMk cId="879506339" sldId="268"/>
            <ac:spMk id="396" creationId="{6335E1EC-8D06-D200-A72C-41DC2C7C683F}"/>
          </ac:spMkLst>
        </pc:spChg>
        <pc:picChg chg="add mod">
          <ac:chgData name="Satvik Maurya" userId="f0a9fd12-f11d-4d44-a8fd-82ae626afb66" providerId="ADAL" clId="{C23F74D3-FA08-452A-86AD-59C36C7A9044}" dt="2025-06-18T03:10:20.350" v="6463" actId="1076"/>
          <ac:picMkLst>
            <pc:docMk/>
            <pc:sldMk cId="879506339" sldId="268"/>
            <ac:picMk id="3" creationId="{F4D6AAD1-1053-A69E-499E-60891E4EDA24}"/>
          </ac:picMkLst>
        </pc:picChg>
        <pc:picChg chg="add mod">
          <ac:chgData name="Satvik Maurya" userId="f0a9fd12-f11d-4d44-a8fd-82ae626afb66" providerId="ADAL" clId="{C23F74D3-FA08-452A-86AD-59C36C7A9044}" dt="2025-06-04T01:17:33.226" v="234" actId="27803"/>
          <ac:picMkLst>
            <pc:docMk/>
            <pc:sldMk cId="879506339" sldId="268"/>
            <ac:picMk id="5" creationId="{8EDD06CF-9F7B-E204-0F67-3E0EB7C48CE2}"/>
          </ac:picMkLst>
        </pc:picChg>
        <pc:cxnChg chg="add mod">
          <ac:chgData name="Satvik Maurya" userId="f0a9fd12-f11d-4d44-a8fd-82ae626afb66" providerId="ADAL" clId="{C23F74D3-FA08-452A-86AD-59C36C7A9044}" dt="2025-06-04T01:19:53.681" v="249" actId="693"/>
          <ac:cxnSpMkLst>
            <pc:docMk/>
            <pc:sldMk cId="879506339" sldId="268"/>
            <ac:cxnSpMk id="389" creationId="{6AB894AE-7004-CC00-CB4C-3083D90067EF}"/>
          </ac:cxnSpMkLst>
        </pc:cxnChg>
        <pc:cxnChg chg="add mod">
          <ac:chgData name="Satvik Maurya" userId="f0a9fd12-f11d-4d44-a8fd-82ae626afb66" providerId="ADAL" clId="{C23F74D3-FA08-452A-86AD-59C36C7A9044}" dt="2025-06-04T01:19:53.681" v="249" actId="693"/>
          <ac:cxnSpMkLst>
            <pc:docMk/>
            <pc:sldMk cId="879506339" sldId="268"/>
            <ac:cxnSpMk id="390" creationId="{F8A7C4B7-1571-B929-33D4-CF966FF631E5}"/>
          </ac:cxnSpMkLst>
        </pc:cxnChg>
        <pc:cxnChg chg="add mod">
          <ac:chgData name="Satvik Maurya" userId="f0a9fd12-f11d-4d44-a8fd-82ae626afb66" providerId="ADAL" clId="{C23F74D3-FA08-452A-86AD-59C36C7A9044}" dt="2025-06-04T01:20:07.023" v="252" actId="1076"/>
          <ac:cxnSpMkLst>
            <pc:docMk/>
            <pc:sldMk cId="879506339" sldId="268"/>
            <ac:cxnSpMk id="394" creationId="{D5F977ED-5DE4-0325-F0BB-907A89699E86}"/>
          </ac:cxnSpMkLst>
        </pc:cxnChg>
        <pc:cxnChg chg="add mod">
          <ac:chgData name="Satvik Maurya" userId="f0a9fd12-f11d-4d44-a8fd-82ae626afb66" providerId="ADAL" clId="{C23F74D3-FA08-452A-86AD-59C36C7A9044}" dt="2025-06-04T01:20:12.247" v="253" actId="1076"/>
          <ac:cxnSpMkLst>
            <pc:docMk/>
            <pc:sldMk cId="879506339" sldId="268"/>
            <ac:cxnSpMk id="395" creationId="{3CAF481E-4B59-66F1-85B3-62E7B52DE668}"/>
          </ac:cxnSpMkLst>
        </pc:cxnChg>
      </pc:sldChg>
      <pc:sldChg chg="del">
        <pc:chgData name="Satvik Maurya" userId="f0a9fd12-f11d-4d44-a8fd-82ae626afb66" providerId="ADAL" clId="{C23F74D3-FA08-452A-86AD-59C36C7A9044}" dt="2025-06-25T14:09:06.088" v="7307" actId="47"/>
        <pc:sldMkLst>
          <pc:docMk/>
          <pc:sldMk cId="3950376432" sldId="271"/>
        </pc:sldMkLst>
      </pc:sldChg>
      <pc:sldChg chg="addSp delSp modSp mod ord modAnim">
        <pc:chgData name="Satvik Maurya" userId="f0a9fd12-f11d-4d44-a8fd-82ae626afb66" providerId="ADAL" clId="{C23F74D3-FA08-452A-86AD-59C36C7A9044}" dt="2025-06-22T23:16:53.412" v="7306"/>
        <pc:sldMkLst>
          <pc:docMk/>
          <pc:sldMk cId="670240780" sldId="272"/>
        </pc:sldMkLst>
        <pc:spChg chg="add mod">
          <ac:chgData name="Satvik Maurya" userId="f0a9fd12-f11d-4d44-a8fd-82ae626afb66" providerId="ADAL" clId="{C23F74D3-FA08-452A-86AD-59C36C7A9044}" dt="2025-06-22T23:16:53.412" v="7306"/>
          <ac:spMkLst>
            <pc:docMk/>
            <pc:sldMk cId="670240780" sldId="272"/>
            <ac:spMk id="3" creationId="{BC7329C5-4B38-AA84-00FA-61E4A0E4E8C8}"/>
          </ac:spMkLst>
        </pc:spChg>
        <pc:spChg chg="add mod">
          <ac:chgData name="Satvik Maurya" userId="f0a9fd12-f11d-4d44-a8fd-82ae626afb66" providerId="ADAL" clId="{C23F74D3-FA08-452A-86AD-59C36C7A9044}" dt="2025-06-06T01:41:33.853" v="724"/>
          <ac:spMkLst>
            <pc:docMk/>
            <pc:sldMk cId="670240780" sldId="272"/>
            <ac:spMk id="4" creationId="{8EC032E1-0171-54FB-7B8C-D5E6076B4BE2}"/>
          </ac:spMkLst>
        </pc:spChg>
        <pc:spChg chg="add mod">
          <ac:chgData name="Satvik Maurya" userId="f0a9fd12-f11d-4d44-a8fd-82ae626afb66" providerId="ADAL" clId="{C23F74D3-FA08-452A-86AD-59C36C7A9044}" dt="2025-06-06T02:02:01.820" v="811"/>
          <ac:spMkLst>
            <pc:docMk/>
            <pc:sldMk cId="670240780" sldId="272"/>
            <ac:spMk id="6" creationId="{82EACC4F-2B48-6A71-6D35-8A984DC3884D}"/>
          </ac:spMkLst>
        </pc:spChg>
        <pc:spChg chg="add mod">
          <ac:chgData name="Satvik Maurya" userId="f0a9fd12-f11d-4d44-a8fd-82ae626afb66" providerId="ADAL" clId="{C23F74D3-FA08-452A-86AD-59C36C7A9044}" dt="2025-06-06T02:02:01.820" v="811"/>
          <ac:spMkLst>
            <pc:docMk/>
            <pc:sldMk cId="670240780" sldId="272"/>
            <ac:spMk id="7" creationId="{464AC87D-2413-0A2B-BAD4-5A031EEF1F7B}"/>
          </ac:spMkLst>
        </pc:spChg>
        <pc:spChg chg="add mod">
          <ac:chgData name="Satvik Maurya" userId="f0a9fd12-f11d-4d44-a8fd-82ae626afb66" providerId="ADAL" clId="{C23F74D3-FA08-452A-86AD-59C36C7A9044}" dt="2025-06-06T02:02:01.820" v="811"/>
          <ac:spMkLst>
            <pc:docMk/>
            <pc:sldMk cId="670240780" sldId="272"/>
            <ac:spMk id="8" creationId="{FC7B6BF4-3373-6E99-68DF-680BD6CE518C}"/>
          </ac:spMkLst>
        </pc:spChg>
        <pc:spChg chg="add mod">
          <ac:chgData name="Satvik Maurya" userId="f0a9fd12-f11d-4d44-a8fd-82ae626afb66" providerId="ADAL" clId="{C23F74D3-FA08-452A-86AD-59C36C7A9044}" dt="2025-06-06T02:02:01.820" v="811"/>
          <ac:spMkLst>
            <pc:docMk/>
            <pc:sldMk cId="670240780" sldId="272"/>
            <ac:spMk id="9" creationId="{DAF723E3-0D85-B3D3-8390-82BECBB37291}"/>
          </ac:spMkLst>
        </pc:spChg>
        <pc:spChg chg="add mod">
          <ac:chgData name="Satvik Maurya" userId="f0a9fd12-f11d-4d44-a8fd-82ae626afb66" providerId="ADAL" clId="{C23F74D3-FA08-452A-86AD-59C36C7A9044}" dt="2025-06-06T02:02:01.820" v="811"/>
          <ac:spMkLst>
            <pc:docMk/>
            <pc:sldMk cId="670240780" sldId="272"/>
            <ac:spMk id="10" creationId="{CC505BB3-45E3-C036-69F1-1C21FFFB4F13}"/>
          </ac:spMkLst>
        </pc:spChg>
        <pc:spChg chg="add mod">
          <ac:chgData name="Satvik Maurya" userId="f0a9fd12-f11d-4d44-a8fd-82ae626afb66" providerId="ADAL" clId="{C23F74D3-FA08-452A-86AD-59C36C7A9044}" dt="2025-06-06T02:02:01.820" v="811"/>
          <ac:spMkLst>
            <pc:docMk/>
            <pc:sldMk cId="670240780" sldId="272"/>
            <ac:spMk id="11" creationId="{9A01A2AE-60FE-9319-CFDB-8C1BF7060135}"/>
          </ac:spMkLst>
        </pc:spChg>
        <pc:spChg chg="add mod">
          <ac:chgData name="Satvik Maurya" userId="f0a9fd12-f11d-4d44-a8fd-82ae626afb66" providerId="ADAL" clId="{C23F74D3-FA08-452A-86AD-59C36C7A9044}" dt="2025-06-06T02:02:01.820" v="811"/>
          <ac:spMkLst>
            <pc:docMk/>
            <pc:sldMk cId="670240780" sldId="272"/>
            <ac:spMk id="12" creationId="{527D6A8E-14BC-0F94-6FD8-D3655C69B31C}"/>
          </ac:spMkLst>
        </pc:spChg>
        <pc:spChg chg="add mod">
          <ac:chgData name="Satvik Maurya" userId="f0a9fd12-f11d-4d44-a8fd-82ae626afb66" providerId="ADAL" clId="{C23F74D3-FA08-452A-86AD-59C36C7A9044}" dt="2025-06-06T02:02:01.820" v="811"/>
          <ac:spMkLst>
            <pc:docMk/>
            <pc:sldMk cId="670240780" sldId="272"/>
            <ac:spMk id="13" creationId="{786F2B7D-B1A9-3F64-7EE2-13E7CADE5252}"/>
          </ac:spMkLst>
        </pc:spChg>
        <pc:spChg chg="add mod">
          <ac:chgData name="Satvik Maurya" userId="f0a9fd12-f11d-4d44-a8fd-82ae626afb66" providerId="ADAL" clId="{C23F74D3-FA08-452A-86AD-59C36C7A9044}" dt="2025-06-06T02:02:01.820" v="811"/>
          <ac:spMkLst>
            <pc:docMk/>
            <pc:sldMk cId="670240780" sldId="272"/>
            <ac:spMk id="16" creationId="{60BB4839-2891-998C-0C28-4D065819089E}"/>
          </ac:spMkLst>
        </pc:spChg>
        <pc:spChg chg="add mod">
          <ac:chgData name="Satvik Maurya" userId="f0a9fd12-f11d-4d44-a8fd-82ae626afb66" providerId="ADAL" clId="{C23F74D3-FA08-452A-86AD-59C36C7A9044}" dt="2025-06-06T02:02:01.820" v="811"/>
          <ac:spMkLst>
            <pc:docMk/>
            <pc:sldMk cId="670240780" sldId="272"/>
            <ac:spMk id="18" creationId="{92E34B19-EFE8-C1D0-49C5-F478EB74FAF5}"/>
          </ac:spMkLst>
        </pc:spChg>
        <pc:spChg chg="mod">
          <ac:chgData name="Satvik Maurya" userId="f0a9fd12-f11d-4d44-a8fd-82ae626afb66" providerId="ADAL" clId="{C23F74D3-FA08-452A-86AD-59C36C7A9044}" dt="2025-06-07T00:16:50.264" v="884" actId="14100"/>
          <ac:spMkLst>
            <pc:docMk/>
            <pc:sldMk cId="670240780" sldId="272"/>
            <ac:spMk id="429" creationId="{13B6AEF9-71B2-55D8-4F0D-5899D0CE7D89}"/>
          </ac:spMkLst>
        </pc:spChg>
        <pc:spChg chg="mod">
          <ac:chgData name="Satvik Maurya" userId="f0a9fd12-f11d-4d44-a8fd-82ae626afb66" providerId="ADAL" clId="{C23F74D3-FA08-452A-86AD-59C36C7A9044}" dt="2025-06-07T00:16:56.884" v="886" actId="14100"/>
          <ac:spMkLst>
            <pc:docMk/>
            <pc:sldMk cId="670240780" sldId="272"/>
            <ac:spMk id="435" creationId="{B871C87D-4743-D5D0-DA09-E3864B2863B4}"/>
          </ac:spMkLst>
        </pc:spChg>
        <pc:picChg chg="add mod">
          <ac:chgData name="Satvik Maurya" userId="f0a9fd12-f11d-4d44-a8fd-82ae626afb66" providerId="ADAL" clId="{C23F74D3-FA08-452A-86AD-59C36C7A9044}" dt="2025-06-06T02:02:24.979" v="813"/>
          <ac:picMkLst>
            <pc:docMk/>
            <pc:sldMk cId="670240780" sldId="272"/>
            <ac:picMk id="20" creationId="{0369CE57-B883-F459-9A63-6418E016C941}"/>
          </ac:picMkLst>
        </pc:picChg>
        <pc:picChg chg="add mod">
          <ac:chgData name="Satvik Maurya" userId="f0a9fd12-f11d-4d44-a8fd-82ae626afb66" providerId="ADAL" clId="{C23F74D3-FA08-452A-86AD-59C36C7A9044}" dt="2025-06-06T02:02:24.979" v="813"/>
          <ac:picMkLst>
            <pc:docMk/>
            <pc:sldMk cId="670240780" sldId="272"/>
            <ac:picMk id="21" creationId="{CFEB8BE4-7A8A-05C8-65A1-ECBE06DBE94A}"/>
          </ac:picMkLst>
        </pc:picChg>
        <pc:picChg chg="mod">
          <ac:chgData name="Satvik Maurya" userId="f0a9fd12-f11d-4d44-a8fd-82ae626afb66" providerId="ADAL" clId="{C23F74D3-FA08-452A-86AD-59C36C7A9044}" dt="2025-06-06T02:08:40.857" v="859"/>
          <ac:picMkLst>
            <pc:docMk/>
            <pc:sldMk cId="670240780" sldId="272"/>
            <ac:picMk id="22" creationId="{D0E94B08-9520-FCD9-8501-30ABE658FBFF}"/>
          </ac:picMkLst>
        </pc:picChg>
        <pc:picChg chg="add mod">
          <ac:chgData name="Satvik Maurya" userId="f0a9fd12-f11d-4d44-a8fd-82ae626afb66" providerId="ADAL" clId="{C23F74D3-FA08-452A-86AD-59C36C7A9044}" dt="2025-06-07T00:16:40.564" v="883"/>
          <ac:picMkLst>
            <pc:docMk/>
            <pc:sldMk cId="670240780" sldId="272"/>
            <ac:picMk id="23" creationId="{CF2AF884-31C2-5457-034A-A000C6F7DEDB}"/>
          </ac:picMkLst>
        </pc:picChg>
        <pc:picChg chg="add mod">
          <ac:chgData name="Satvik Maurya" userId="f0a9fd12-f11d-4d44-a8fd-82ae626afb66" providerId="ADAL" clId="{C23F74D3-FA08-452A-86AD-59C36C7A9044}" dt="2025-06-07T00:16:40.564" v="883"/>
          <ac:picMkLst>
            <pc:docMk/>
            <pc:sldMk cId="670240780" sldId="272"/>
            <ac:picMk id="24" creationId="{DC364CE6-E57A-2283-0AB5-9104EC4E1557}"/>
          </ac:picMkLst>
        </pc:picChg>
      </pc:sldChg>
      <pc:sldChg chg="addSp delSp modSp mod modAnim">
        <pc:chgData name="Satvik Maurya" userId="f0a9fd12-f11d-4d44-a8fd-82ae626afb66" providerId="ADAL" clId="{C23F74D3-FA08-452A-86AD-59C36C7A9044}" dt="2025-06-17T23:18:10.187" v="5938" actId="115"/>
        <pc:sldMkLst>
          <pc:docMk/>
          <pc:sldMk cId="2880198993" sldId="273"/>
        </pc:sldMkLst>
        <pc:spChg chg="mod">
          <ac:chgData name="Satvik Maurya" userId="f0a9fd12-f11d-4d44-a8fd-82ae626afb66" providerId="ADAL" clId="{C23F74D3-FA08-452A-86AD-59C36C7A9044}" dt="2025-06-17T23:18:10.187" v="5938" actId="115"/>
          <ac:spMkLst>
            <pc:docMk/>
            <pc:sldMk cId="2880198993" sldId="273"/>
            <ac:spMk id="2" creationId="{1DF0678F-B93D-C0D6-DBFF-6C9CE9D46BE8}"/>
          </ac:spMkLst>
        </pc:spChg>
        <pc:spChg chg="mod">
          <ac:chgData name="Satvik Maurya" userId="f0a9fd12-f11d-4d44-a8fd-82ae626afb66" providerId="ADAL" clId="{C23F74D3-FA08-452A-86AD-59C36C7A9044}" dt="2025-06-08T00:09:01.999" v="1981" actId="1076"/>
          <ac:spMkLst>
            <pc:docMk/>
            <pc:sldMk cId="2880198993" sldId="273"/>
            <ac:spMk id="105" creationId="{24CB689B-67A4-7507-F5F1-B5E65B0B8A61}"/>
          </ac:spMkLst>
        </pc:spChg>
        <pc:spChg chg="mod">
          <ac:chgData name="Satvik Maurya" userId="f0a9fd12-f11d-4d44-a8fd-82ae626afb66" providerId="ADAL" clId="{C23F74D3-FA08-452A-86AD-59C36C7A9044}" dt="2025-06-08T00:09:01.999" v="1981" actId="1076"/>
          <ac:spMkLst>
            <pc:docMk/>
            <pc:sldMk cId="2880198993" sldId="273"/>
            <ac:spMk id="113" creationId="{BEF87F50-B8B5-627F-CC02-6C8ECD206CE5}"/>
          </ac:spMkLst>
        </pc:spChg>
        <pc:spChg chg="mod">
          <ac:chgData name="Satvik Maurya" userId="f0a9fd12-f11d-4d44-a8fd-82ae626afb66" providerId="ADAL" clId="{C23F74D3-FA08-452A-86AD-59C36C7A9044}" dt="2025-06-08T00:09:01.999" v="1981" actId="1076"/>
          <ac:spMkLst>
            <pc:docMk/>
            <pc:sldMk cId="2880198993" sldId="273"/>
            <ac:spMk id="117" creationId="{F8C508DD-0AFC-EEB6-BBE3-FB83B77D7C8C}"/>
          </ac:spMkLst>
        </pc:spChg>
        <pc:spChg chg="mod">
          <ac:chgData name="Satvik Maurya" userId="f0a9fd12-f11d-4d44-a8fd-82ae626afb66" providerId="ADAL" clId="{C23F74D3-FA08-452A-86AD-59C36C7A9044}" dt="2025-06-08T00:09:01.999" v="1981" actId="1076"/>
          <ac:spMkLst>
            <pc:docMk/>
            <pc:sldMk cId="2880198993" sldId="273"/>
            <ac:spMk id="121" creationId="{AFC873E5-3654-F5E0-1AEE-6E8BD5B9E536}"/>
          </ac:spMkLst>
        </pc:spChg>
        <pc:spChg chg="mod">
          <ac:chgData name="Satvik Maurya" userId="f0a9fd12-f11d-4d44-a8fd-82ae626afb66" providerId="ADAL" clId="{C23F74D3-FA08-452A-86AD-59C36C7A9044}" dt="2025-06-08T00:09:01.999" v="1981" actId="1076"/>
          <ac:spMkLst>
            <pc:docMk/>
            <pc:sldMk cId="2880198993" sldId="273"/>
            <ac:spMk id="125" creationId="{C4CA13A0-2AB3-1601-4A91-27445C331756}"/>
          </ac:spMkLst>
        </pc:spChg>
        <pc:spChg chg="mod">
          <ac:chgData name="Satvik Maurya" userId="f0a9fd12-f11d-4d44-a8fd-82ae626afb66" providerId="ADAL" clId="{C23F74D3-FA08-452A-86AD-59C36C7A9044}" dt="2025-06-08T00:09:01.999" v="1981" actId="1076"/>
          <ac:spMkLst>
            <pc:docMk/>
            <pc:sldMk cId="2880198993" sldId="273"/>
            <ac:spMk id="136" creationId="{56217EB6-5736-7236-FA72-9C7ADC8B7617}"/>
          </ac:spMkLst>
        </pc:spChg>
        <pc:spChg chg="mod">
          <ac:chgData name="Satvik Maurya" userId="f0a9fd12-f11d-4d44-a8fd-82ae626afb66" providerId="ADAL" clId="{C23F74D3-FA08-452A-86AD-59C36C7A9044}" dt="2025-06-08T00:09:01.999" v="1981" actId="1076"/>
          <ac:spMkLst>
            <pc:docMk/>
            <pc:sldMk cId="2880198993" sldId="273"/>
            <ac:spMk id="138" creationId="{33147466-D57F-08D7-2D05-392B0883F888}"/>
          </ac:spMkLst>
        </pc:spChg>
        <pc:spChg chg="mod">
          <ac:chgData name="Satvik Maurya" userId="f0a9fd12-f11d-4d44-a8fd-82ae626afb66" providerId="ADAL" clId="{C23F74D3-FA08-452A-86AD-59C36C7A9044}" dt="2025-06-08T00:09:01.999" v="1981" actId="1076"/>
          <ac:spMkLst>
            <pc:docMk/>
            <pc:sldMk cId="2880198993" sldId="273"/>
            <ac:spMk id="147" creationId="{8145CF03-9E79-BF01-60BF-859024EDAC75}"/>
          </ac:spMkLst>
        </pc:spChg>
        <pc:spChg chg="mod">
          <ac:chgData name="Satvik Maurya" userId="f0a9fd12-f11d-4d44-a8fd-82ae626afb66" providerId="ADAL" clId="{C23F74D3-FA08-452A-86AD-59C36C7A9044}" dt="2025-06-08T00:09:07.364" v="1982" actId="207"/>
          <ac:spMkLst>
            <pc:docMk/>
            <pc:sldMk cId="2880198993" sldId="273"/>
            <ac:spMk id="155" creationId="{0A87BC7F-02D5-5712-F23D-2F9706576CD9}"/>
          </ac:spMkLst>
        </pc:spChg>
        <pc:spChg chg="mod">
          <ac:chgData name="Satvik Maurya" userId="f0a9fd12-f11d-4d44-a8fd-82ae626afb66" providerId="ADAL" clId="{C23F74D3-FA08-452A-86AD-59C36C7A9044}" dt="2025-06-08T00:09:01.999" v="1981" actId="1076"/>
          <ac:spMkLst>
            <pc:docMk/>
            <pc:sldMk cId="2880198993" sldId="273"/>
            <ac:spMk id="159" creationId="{53A109A2-F1F8-ABFD-6BC7-3AAC0B2A10BA}"/>
          </ac:spMkLst>
        </pc:spChg>
        <pc:picChg chg="add mod">
          <ac:chgData name="Satvik Maurya" userId="f0a9fd12-f11d-4d44-a8fd-82ae626afb66" providerId="ADAL" clId="{C23F74D3-FA08-452A-86AD-59C36C7A9044}" dt="2025-06-08T00:08:42.214" v="1980"/>
          <ac:picMkLst>
            <pc:docMk/>
            <pc:sldMk cId="2880198993" sldId="273"/>
            <ac:picMk id="6" creationId="{1ABB639E-29F2-E293-8292-6A4DC15919DE}"/>
          </ac:picMkLst>
        </pc:picChg>
        <pc:cxnChg chg="mod">
          <ac:chgData name="Satvik Maurya" userId="f0a9fd12-f11d-4d44-a8fd-82ae626afb66" providerId="ADAL" clId="{C23F74D3-FA08-452A-86AD-59C36C7A9044}" dt="2025-06-08T00:18:58.327" v="2032" actId="478"/>
          <ac:cxnSpMkLst>
            <pc:docMk/>
            <pc:sldMk cId="2880198993" sldId="273"/>
            <ac:cxnSpMk id="127" creationId="{D5A6B2E4-AF75-E261-704A-990474124000}"/>
          </ac:cxnSpMkLst>
        </pc:cxnChg>
        <pc:cxnChg chg="mod">
          <ac:chgData name="Satvik Maurya" userId="f0a9fd12-f11d-4d44-a8fd-82ae626afb66" providerId="ADAL" clId="{C23F74D3-FA08-452A-86AD-59C36C7A9044}" dt="2025-06-08T00:18:30.717" v="2028" actId="478"/>
          <ac:cxnSpMkLst>
            <pc:docMk/>
            <pc:sldMk cId="2880198993" sldId="273"/>
            <ac:cxnSpMk id="129" creationId="{D3611C7C-1268-6709-D43B-41864A6FF418}"/>
          </ac:cxnSpMkLst>
        </pc:cxnChg>
        <pc:cxnChg chg="mod">
          <ac:chgData name="Satvik Maurya" userId="f0a9fd12-f11d-4d44-a8fd-82ae626afb66" providerId="ADAL" clId="{C23F74D3-FA08-452A-86AD-59C36C7A9044}" dt="2025-06-08T00:18:58.327" v="2032" actId="478"/>
          <ac:cxnSpMkLst>
            <pc:docMk/>
            <pc:sldMk cId="2880198993" sldId="273"/>
            <ac:cxnSpMk id="152" creationId="{048B5DAC-47BA-74FF-50EA-4F0E321686ED}"/>
          </ac:cxnSpMkLst>
        </pc:cxnChg>
        <pc:cxnChg chg="mod">
          <ac:chgData name="Satvik Maurya" userId="f0a9fd12-f11d-4d44-a8fd-82ae626afb66" providerId="ADAL" clId="{C23F74D3-FA08-452A-86AD-59C36C7A9044}" dt="2025-06-08T00:18:30.717" v="2028" actId="478"/>
          <ac:cxnSpMkLst>
            <pc:docMk/>
            <pc:sldMk cId="2880198993" sldId="273"/>
            <ac:cxnSpMk id="154" creationId="{BD6D0118-F4F2-1537-4D01-37E7CE1655DB}"/>
          </ac:cxnSpMkLst>
        </pc:cxnChg>
      </pc:sldChg>
      <pc:sldChg chg="addSp delSp modSp mod delAnim modAnim">
        <pc:chgData name="Satvik Maurya" userId="f0a9fd12-f11d-4d44-a8fd-82ae626afb66" providerId="ADAL" clId="{C23F74D3-FA08-452A-86AD-59C36C7A9044}" dt="2025-06-22T22:10:51.604" v="6858" actId="1076"/>
        <pc:sldMkLst>
          <pc:docMk/>
          <pc:sldMk cId="1513751170" sldId="274"/>
        </pc:sldMkLst>
        <pc:spChg chg="mod">
          <ac:chgData name="Satvik Maurya" userId="f0a9fd12-f11d-4d44-a8fd-82ae626afb66" providerId="ADAL" clId="{C23F74D3-FA08-452A-86AD-59C36C7A9044}" dt="2025-06-17T23:18:17.500" v="5939" actId="115"/>
          <ac:spMkLst>
            <pc:docMk/>
            <pc:sldMk cId="1513751170" sldId="274"/>
            <ac:spMk id="2" creationId="{06170294-287F-ABC5-F482-11F39ECDC874}"/>
          </ac:spMkLst>
        </pc:spChg>
        <pc:spChg chg="add mod">
          <ac:chgData name="Satvik Maurya" userId="f0a9fd12-f11d-4d44-a8fd-82ae626afb66" providerId="ADAL" clId="{C23F74D3-FA08-452A-86AD-59C36C7A9044}" dt="2025-06-22T22:10:51.604" v="6858" actId="1076"/>
          <ac:spMkLst>
            <pc:docMk/>
            <pc:sldMk cId="1513751170" sldId="274"/>
            <ac:spMk id="3" creationId="{BE0BDC8D-EB71-CDB4-5799-5233EE858E86}"/>
          </ac:spMkLst>
        </pc:spChg>
        <pc:spChg chg="add mod">
          <ac:chgData name="Satvik Maurya" userId="f0a9fd12-f11d-4d44-a8fd-82ae626afb66" providerId="ADAL" clId="{C23F74D3-FA08-452A-86AD-59C36C7A9044}" dt="2025-06-08T00:24:50.187" v="2064"/>
          <ac:spMkLst>
            <pc:docMk/>
            <pc:sldMk cId="1513751170" sldId="274"/>
            <ac:spMk id="11" creationId="{7EA74A8D-13BE-FB53-DFA1-421C3F0285F4}"/>
          </ac:spMkLst>
        </pc:spChg>
        <pc:spChg chg="add mod">
          <ac:chgData name="Satvik Maurya" userId="f0a9fd12-f11d-4d44-a8fd-82ae626afb66" providerId="ADAL" clId="{C23F74D3-FA08-452A-86AD-59C36C7A9044}" dt="2025-06-08T00:24:50.187" v="2064"/>
          <ac:spMkLst>
            <pc:docMk/>
            <pc:sldMk cId="1513751170" sldId="274"/>
            <ac:spMk id="12" creationId="{9A6D359B-E112-A419-BEF2-9EA976F13F29}"/>
          </ac:spMkLst>
        </pc:spChg>
        <pc:spChg chg="add mod">
          <ac:chgData name="Satvik Maurya" userId="f0a9fd12-f11d-4d44-a8fd-82ae626afb66" providerId="ADAL" clId="{C23F74D3-FA08-452A-86AD-59C36C7A9044}" dt="2025-06-08T00:45:16.426" v="2384" actId="164"/>
          <ac:spMkLst>
            <pc:docMk/>
            <pc:sldMk cId="1513751170" sldId="274"/>
            <ac:spMk id="14" creationId="{13687AB7-543F-E7A5-98CC-4D8F8BE27CFD}"/>
          </ac:spMkLst>
        </pc:spChg>
        <pc:spChg chg="add mod">
          <ac:chgData name="Satvik Maurya" userId="f0a9fd12-f11d-4d44-a8fd-82ae626afb66" providerId="ADAL" clId="{C23F74D3-FA08-452A-86AD-59C36C7A9044}" dt="2025-06-08T00:45:19.259" v="2385" actId="164"/>
          <ac:spMkLst>
            <pc:docMk/>
            <pc:sldMk cId="1513751170" sldId="274"/>
            <ac:spMk id="15" creationId="{1A8B20B1-3BC5-A255-23F1-B28C9363474B}"/>
          </ac:spMkLst>
        </pc:spChg>
        <pc:spChg chg="add mod">
          <ac:chgData name="Satvik Maurya" userId="f0a9fd12-f11d-4d44-a8fd-82ae626afb66" providerId="ADAL" clId="{C23F74D3-FA08-452A-86AD-59C36C7A9044}" dt="2025-06-08T00:24:50.187" v="2064"/>
          <ac:spMkLst>
            <pc:docMk/>
            <pc:sldMk cId="1513751170" sldId="274"/>
            <ac:spMk id="21" creationId="{7D34A2F6-82EB-747D-A4DE-E5092BE749B0}"/>
          </ac:spMkLst>
        </pc:spChg>
        <pc:spChg chg="add mod">
          <ac:chgData name="Satvik Maurya" userId="f0a9fd12-f11d-4d44-a8fd-82ae626afb66" providerId="ADAL" clId="{C23F74D3-FA08-452A-86AD-59C36C7A9044}" dt="2025-06-08T00:24:50.187" v="2064"/>
          <ac:spMkLst>
            <pc:docMk/>
            <pc:sldMk cId="1513751170" sldId="274"/>
            <ac:spMk id="22" creationId="{9F61C47D-D8D9-5AE4-7B2C-669E5B9CD0E6}"/>
          </ac:spMkLst>
        </pc:spChg>
        <pc:spChg chg="mod">
          <ac:chgData name="Satvik Maurya" userId="f0a9fd12-f11d-4d44-a8fd-82ae626afb66" providerId="ADAL" clId="{C23F74D3-FA08-452A-86AD-59C36C7A9044}" dt="2025-06-08T00:24:50.187" v="2064"/>
          <ac:spMkLst>
            <pc:docMk/>
            <pc:sldMk cId="1513751170" sldId="274"/>
            <ac:spMk id="36" creationId="{0A81B41F-D613-2AAC-886F-52CABF8C347C}"/>
          </ac:spMkLst>
        </pc:spChg>
        <pc:spChg chg="mod">
          <ac:chgData name="Satvik Maurya" userId="f0a9fd12-f11d-4d44-a8fd-82ae626afb66" providerId="ADAL" clId="{C23F74D3-FA08-452A-86AD-59C36C7A9044}" dt="2025-06-08T00:24:50.187" v="2064"/>
          <ac:spMkLst>
            <pc:docMk/>
            <pc:sldMk cId="1513751170" sldId="274"/>
            <ac:spMk id="42" creationId="{D6B80C44-0429-EFBD-0C81-AC973ADCC877}"/>
          </ac:spMkLst>
        </pc:spChg>
        <pc:spChg chg="mod">
          <ac:chgData name="Satvik Maurya" userId="f0a9fd12-f11d-4d44-a8fd-82ae626afb66" providerId="ADAL" clId="{C23F74D3-FA08-452A-86AD-59C36C7A9044}" dt="2025-06-08T00:24:50.187" v="2064"/>
          <ac:spMkLst>
            <pc:docMk/>
            <pc:sldMk cId="1513751170" sldId="274"/>
            <ac:spMk id="48" creationId="{D7EBE16F-8EB1-80BF-892B-E4027489ABA4}"/>
          </ac:spMkLst>
        </pc:spChg>
        <pc:spChg chg="mod">
          <ac:chgData name="Satvik Maurya" userId="f0a9fd12-f11d-4d44-a8fd-82ae626afb66" providerId="ADAL" clId="{C23F74D3-FA08-452A-86AD-59C36C7A9044}" dt="2025-06-08T00:24:50.187" v="2064"/>
          <ac:spMkLst>
            <pc:docMk/>
            <pc:sldMk cId="1513751170" sldId="274"/>
            <ac:spMk id="51" creationId="{0EA66830-D2E0-9BAF-F9B4-99C89F359A3F}"/>
          </ac:spMkLst>
        </pc:spChg>
        <pc:spChg chg="add mod">
          <ac:chgData name="Satvik Maurya" userId="f0a9fd12-f11d-4d44-a8fd-82ae626afb66" providerId="ADAL" clId="{C23F74D3-FA08-452A-86AD-59C36C7A9044}" dt="2025-06-08T00:50:19.307" v="2418" actId="1076"/>
          <ac:spMkLst>
            <pc:docMk/>
            <pc:sldMk cId="1513751170" sldId="274"/>
            <ac:spMk id="55" creationId="{C933DDEE-728F-C72E-270D-600B5BFDA879}"/>
          </ac:spMkLst>
        </pc:spChg>
        <pc:spChg chg="add mod">
          <ac:chgData name="Satvik Maurya" userId="f0a9fd12-f11d-4d44-a8fd-82ae626afb66" providerId="ADAL" clId="{C23F74D3-FA08-452A-86AD-59C36C7A9044}" dt="2025-06-08T00:52:54.533" v="2430" actId="1076"/>
          <ac:spMkLst>
            <pc:docMk/>
            <pc:sldMk cId="1513751170" sldId="274"/>
            <ac:spMk id="56" creationId="{6C3E7E52-E67C-B4A7-92D6-129B7D6701CE}"/>
          </ac:spMkLst>
        </pc:spChg>
        <pc:spChg chg="add mod">
          <ac:chgData name="Satvik Maurya" userId="f0a9fd12-f11d-4d44-a8fd-82ae626afb66" providerId="ADAL" clId="{C23F74D3-FA08-452A-86AD-59C36C7A9044}" dt="2025-06-08T00:54:47.740" v="2452" actId="1076"/>
          <ac:spMkLst>
            <pc:docMk/>
            <pc:sldMk cId="1513751170" sldId="274"/>
            <ac:spMk id="66" creationId="{9F17B673-92FF-AC8D-84C0-092BEE48D115}"/>
          </ac:spMkLst>
        </pc:spChg>
        <pc:grpChg chg="mod">
          <ac:chgData name="Satvik Maurya" userId="f0a9fd12-f11d-4d44-a8fd-82ae626afb66" providerId="ADAL" clId="{C23F74D3-FA08-452A-86AD-59C36C7A9044}" dt="2025-06-08T00:45:19.259" v="2385" actId="164"/>
          <ac:grpSpMkLst>
            <pc:docMk/>
            <pc:sldMk cId="1513751170" sldId="274"/>
            <ac:grpSpMk id="38" creationId="{765D7252-DA3B-05B6-6BCC-71ADAC6155B5}"/>
          </ac:grpSpMkLst>
        </pc:grpChg>
        <pc:grpChg chg="mod">
          <ac:chgData name="Satvik Maurya" userId="f0a9fd12-f11d-4d44-a8fd-82ae626afb66" providerId="ADAL" clId="{C23F74D3-FA08-452A-86AD-59C36C7A9044}" dt="2025-06-08T00:45:16.426" v="2384" actId="164"/>
          <ac:grpSpMkLst>
            <pc:docMk/>
            <pc:sldMk cId="1513751170" sldId="274"/>
            <ac:grpSpMk id="41" creationId="{620D72A2-0BBA-65EC-4B42-2BB0EA03DBDE}"/>
          </ac:grpSpMkLst>
        </pc:grpChg>
        <pc:grpChg chg="add mod">
          <ac:chgData name="Satvik Maurya" userId="f0a9fd12-f11d-4d44-a8fd-82ae626afb66" providerId="ADAL" clId="{C23F74D3-FA08-452A-86AD-59C36C7A9044}" dt="2025-06-08T00:45:16.426" v="2384" actId="164"/>
          <ac:grpSpMkLst>
            <pc:docMk/>
            <pc:sldMk cId="1513751170" sldId="274"/>
            <ac:grpSpMk id="53" creationId="{E0CE6119-BA18-7050-7866-17856E067BD5}"/>
          </ac:grpSpMkLst>
        </pc:grpChg>
        <pc:grpChg chg="add mod">
          <ac:chgData name="Satvik Maurya" userId="f0a9fd12-f11d-4d44-a8fd-82ae626afb66" providerId="ADAL" clId="{C23F74D3-FA08-452A-86AD-59C36C7A9044}" dt="2025-06-08T00:45:19.259" v="2385" actId="164"/>
          <ac:grpSpMkLst>
            <pc:docMk/>
            <pc:sldMk cId="1513751170" sldId="274"/>
            <ac:grpSpMk id="54" creationId="{4AADE2B1-20FC-BFE4-C0E4-250649DC07D7}"/>
          </ac:grpSpMkLst>
        </pc:grpChg>
        <pc:cxnChg chg="mod">
          <ac:chgData name="Satvik Maurya" userId="f0a9fd12-f11d-4d44-a8fd-82ae626afb66" providerId="ADAL" clId="{C23F74D3-FA08-452A-86AD-59C36C7A9044}" dt="2025-06-08T00:56:57.277" v="2462" actId="14100"/>
          <ac:cxnSpMkLst>
            <pc:docMk/>
            <pc:sldMk cId="1513751170" sldId="274"/>
            <ac:cxnSpMk id="30" creationId="{9DB273AC-422A-B366-2092-37D7B0544763}"/>
          </ac:cxnSpMkLst>
        </pc:cxnChg>
        <pc:cxnChg chg="add mod">
          <ac:chgData name="Satvik Maurya" userId="f0a9fd12-f11d-4d44-a8fd-82ae626afb66" providerId="ADAL" clId="{C23F74D3-FA08-452A-86AD-59C36C7A9044}" dt="2025-06-08T00:53:18.278" v="2434" actId="14100"/>
          <ac:cxnSpMkLst>
            <pc:docMk/>
            <pc:sldMk cId="1513751170" sldId="274"/>
            <ac:cxnSpMk id="57" creationId="{113F560B-8F26-4721-498C-11BD884BEE87}"/>
          </ac:cxnSpMkLst>
        </pc:cxnChg>
        <pc:cxnChg chg="add mod">
          <ac:chgData name="Satvik Maurya" userId="f0a9fd12-f11d-4d44-a8fd-82ae626afb66" providerId="ADAL" clId="{C23F74D3-FA08-452A-86AD-59C36C7A9044}" dt="2025-06-08T00:53:26.049" v="2437" actId="14100"/>
          <ac:cxnSpMkLst>
            <pc:docMk/>
            <pc:sldMk cId="1513751170" sldId="274"/>
            <ac:cxnSpMk id="60" creationId="{1073C454-CC41-E182-2D35-E3D5EFE611A1}"/>
          </ac:cxnSpMkLst>
        </pc:cxnChg>
        <pc:cxnChg chg="add mod">
          <ac:chgData name="Satvik Maurya" userId="f0a9fd12-f11d-4d44-a8fd-82ae626afb66" providerId="ADAL" clId="{C23F74D3-FA08-452A-86AD-59C36C7A9044}" dt="2025-06-08T00:54:27.915" v="2446" actId="14100"/>
          <ac:cxnSpMkLst>
            <pc:docMk/>
            <pc:sldMk cId="1513751170" sldId="274"/>
            <ac:cxnSpMk id="63" creationId="{9647704D-CA6F-6013-CD9A-DFFE0F9FC428}"/>
          </ac:cxnSpMkLst>
        </pc:cxnChg>
        <pc:cxnChg chg="add mod">
          <ac:chgData name="Satvik Maurya" userId="f0a9fd12-f11d-4d44-a8fd-82ae626afb66" providerId="ADAL" clId="{C23F74D3-FA08-452A-86AD-59C36C7A9044}" dt="2025-06-08T00:55:11.353" v="2456" actId="14100"/>
          <ac:cxnSpMkLst>
            <pc:docMk/>
            <pc:sldMk cId="1513751170" sldId="274"/>
            <ac:cxnSpMk id="67" creationId="{69E18C66-AE63-C539-8080-D33EECA6BB7A}"/>
          </ac:cxnSpMkLst>
        </pc:cxnChg>
      </pc:sldChg>
      <pc:sldChg chg="addSp delSp modSp mod ord delAnim modAnim">
        <pc:chgData name="Satvik Maurya" userId="f0a9fd12-f11d-4d44-a8fd-82ae626afb66" providerId="ADAL" clId="{C23F74D3-FA08-452A-86AD-59C36C7A9044}" dt="2025-06-22T23:09:26.707" v="7219" actId="207"/>
        <pc:sldMkLst>
          <pc:docMk/>
          <pc:sldMk cId="2116169570" sldId="275"/>
        </pc:sldMkLst>
        <pc:spChg chg="add mod">
          <ac:chgData name="Satvik Maurya" userId="f0a9fd12-f11d-4d44-a8fd-82ae626afb66" providerId="ADAL" clId="{C23F74D3-FA08-452A-86AD-59C36C7A9044}" dt="2025-06-22T21:47:10.367" v="6803" actId="1076"/>
          <ac:spMkLst>
            <pc:docMk/>
            <pc:sldMk cId="2116169570" sldId="275"/>
            <ac:spMk id="4" creationId="{DBA3F432-6121-98ED-3562-8CE580C674C0}"/>
          </ac:spMkLst>
        </pc:spChg>
        <pc:spChg chg="add mod">
          <ac:chgData name="Satvik Maurya" userId="f0a9fd12-f11d-4d44-a8fd-82ae626afb66" providerId="ADAL" clId="{C23F74D3-FA08-452A-86AD-59C36C7A9044}" dt="2025-06-22T23:09:26.707" v="7219" actId="207"/>
          <ac:spMkLst>
            <pc:docMk/>
            <pc:sldMk cId="2116169570" sldId="275"/>
            <ac:spMk id="5" creationId="{DBC62187-0584-DA11-FAE8-30C5EBCED381}"/>
          </ac:spMkLst>
        </pc:spChg>
        <pc:spChg chg="mod">
          <ac:chgData name="Satvik Maurya" userId="f0a9fd12-f11d-4d44-a8fd-82ae626afb66" providerId="ADAL" clId="{C23F74D3-FA08-452A-86AD-59C36C7A9044}" dt="2025-06-17T23:13:50.637" v="5796" actId="1076"/>
          <ac:spMkLst>
            <pc:docMk/>
            <pc:sldMk cId="2116169570" sldId="275"/>
            <ac:spMk id="13" creationId="{6293CCD6-4AA6-8927-3A32-E20F7B5A52D7}"/>
          </ac:spMkLst>
        </pc:spChg>
        <pc:spChg chg="mod">
          <ac:chgData name="Satvik Maurya" userId="f0a9fd12-f11d-4d44-a8fd-82ae626afb66" providerId="ADAL" clId="{C23F74D3-FA08-452A-86AD-59C36C7A9044}" dt="2025-06-08T00:20:16.512" v="2039"/>
          <ac:spMkLst>
            <pc:docMk/>
            <pc:sldMk cId="2116169570" sldId="275"/>
            <ac:spMk id="16" creationId="{F2E7EB25-2172-65FB-F2A7-C2544AE5DCFD}"/>
          </ac:spMkLst>
        </pc:spChg>
        <pc:spChg chg="mod">
          <ac:chgData name="Satvik Maurya" userId="f0a9fd12-f11d-4d44-a8fd-82ae626afb66" providerId="ADAL" clId="{C23F74D3-FA08-452A-86AD-59C36C7A9044}" dt="2025-06-17T23:13:50.637" v="5796" actId="1076"/>
          <ac:spMkLst>
            <pc:docMk/>
            <pc:sldMk cId="2116169570" sldId="275"/>
            <ac:spMk id="17" creationId="{F0C60C1A-C49A-6C59-751A-796B7AE37AD2}"/>
          </ac:spMkLst>
        </pc:spChg>
        <pc:spChg chg="mod">
          <ac:chgData name="Satvik Maurya" userId="f0a9fd12-f11d-4d44-a8fd-82ae626afb66" providerId="ADAL" clId="{C23F74D3-FA08-452A-86AD-59C36C7A9044}" dt="2025-06-08T00:20:26.517" v="2042"/>
          <ac:spMkLst>
            <pc:docMk/>
            <pc:sldMk cId="2116169570" sldId="275"/>
            <ac:spMk id="21" creationId="{45289A69-AEC6-43C9-1A4C-DB90D3A8C433}"/>
          </ac:spMkLst>
        </pc:spChg>
        <pc:spChg chg="mod">
          <ac:chgData name="Satvik Maurya" userId="f0a9fd12-f11d-4d44-a8fd-82ae626afb66" providerId="ADAL" clId="{C23F74D3-FA08-452A-86AD-59C36C7A9044}" dt="2025-06-08T00:20:35.957" v="2045"/>
          <ac:spMkLst>
            <pc:docMk/>
            <pc:sldMk cId="2116169570" sldId="275"/>
            <ac:spMk id="24" creationId="{E9E59EF2-B3C2-AE52-59D5-7E68189CC9F0}"/>
          </ac:spMkLst>
        </pc:spChg>
        <pc:spChg chg="mod">
          <ac:chgData name="Satvik Maurya" userId="f0a9fd12-f11d-4d44-a8fd-82ae626afb66" providerId="ADAL" clId="{C23F74D3-FA08-452A-86AD-59C36C7A9044}" dt="2025-06-08T00:20:44.122" v="2048"/>
          <ac:spMkLst>
            <pc:docMk/>
            <pc:sldMk cId="2116169570" sldId="275"/>
            <ac:spMk id="27" creationId="{AA46CAC5-04FB-50DD-CF8A-9FC3526019E2}"/>
          </ac:spMkLst>
        </pc:spChg>
        <pc:spChg chg="mod">
          <ac:chgData name="Satvik Maurya" userId="f0a9fd12-f11d-4d44-a8fd-82ae626afb66" providerId="ADAL" clId="{C23F74D3-FA08-452A-86AD-59C36C7A9044}" dt="2025-06-08T00:20:51.907" v="2051"/>
          <ac:spMkLst>
            <pc:docMk/>
            <pc:sldMk cId="2116169570" sldId="275"/>
            <ac:spMk id="30" creationId="{B6AFD5B6-84DB-0D2B-70FF-D037DD8002A8}"/>
          </ac:spMkLst>
        </pc:spChg>
        <pc:spChg chg="mod">
          <ac:chgData name="Satvik Maurya" userId="f0a9fd12-f11d-4d44-a8fd-82ae626afb66" providerId="ADAL" clId="{C23F74D3-FA08-452A-86AD-59C36C7A9044}" dt="2025-06-08T00:21:00.975" v="2054"/>
          <ac:spMkLst>
            <pc:docMk/>
            <pc:sldMk cId="2116169570" sldId="275"/>
            <ac:spMk id="33" creationId="{8AD92CEA-6DA1-84DB-B997-D60A1C458375}"/>
          </ac:spMkLst>
        </pc:spChg>
        <pc:spChg chg="mod">
          <ac:chgData name="Satvik Maurya" userId="f0a9fd12-f11d-4d44-a8fd-82ae626afb66" providerId="ADAL" clId="{C23F74D3-FA08-452A-86AD-59C36C7A9044}" dt="2025-06-08T00:21:09.027" v="2057"/>
          <ac:spMkLst>
            <pc:docMk/>
            <pc:sldMk cId="2116169570" sldId="275"/>
            <ac:spMk id="36" creationId="{D9D318EB-033C-73A2-B3D3-CA48353E993C}"/>
          </ac:spMkLst>
        </pc:spChg>
        <pc:spChg chg="mod">
          <ac:chgData name="Satvik Maurya" userId="f0a9fd12-f11d-4d44-a8fd-82ae626afb66" providerId="ADAL" clId="{C23F74D3-FA08-452A-86AD-59C36C7A9044}" dt="2025-06-08T00:21:16.597" v="2060"/>
          <ac:spMkLst>
            <pc:docMk/>
            <pc:sldMk cId="2116169570" sldId="275"/>
            <ac:spMk id="39" creationId="{DE02F6F6-E9AB-9EC8-F7BA-789EDBF215F8}"/>
          </ac:spMkLst>
        </pc:spChg>
        <pc:spChg chg="mod">
          <ac:chgData name="Satvik Maurya" userId="f0a9fd12-f11d-4d44-a8fd-82ae626afb66" providerId="ADAL" clId="{C23F74D3-FA08-452A-86AD-59C36C7A9044}" dt="2025-06-17T23:13:50.637" v="5796" actId="1076"/>
          <ac:spMkLst>
            <pc:docMk/>
            <pc:sldMk cId="2116169570" sldId="275"/>
            <ac:spMk id="105" creationId="{DC675B0C-FD22-418D-EDD6-702F93C1AE63}"/>
          </ac:spMkLst>
        </pc:spChg>
        <pc:spChg chg="mod">
          <ac:chgData name="Satvik Maurya" userId="f0a9fd12-f11d-4d44-a8fd-82ae626afb66" providerId="ADAL" clId="{C23F74D3-FA08-452A-86AD-59C36C7A9044}" dt="2025-06-08T00:09:33.780" v="1985" actId="1076"/>
          <ac:spMkLst>
            <pc:docMk/>
            <pc:sldMk cId="2116169570" sldId="275"/>
            <ac:spMk id="109" creationId="{74A5D87D-F3CF-7D53-49A7-05E46318C65D}"/>
          </ac:spMkLst>
        </pc:spChg>
        <pc:spChg chg="mod">
          <ac:chgData name="Satvik Maurya" userId="f0a9fd12-f11d-4d44-a8fd-82ae626afb66" providerId="ADAL" clId="{C23F74D3-FA08-452A-86AD-59C36C7A9044}" dt="2025-06-17T23:13:50.637" v="5796" actId="1076"/>
          <ac:spMkLst>
            <pc:docMk/>
            <pc:sldMk cId="2116169570" sldId="275"/>
            <ac:spMk id="113" creationId="{6C2891E7-C0AB-2C09-4CB4-BD24BB939B1A}"/>
          </ac:spMkLst>
        </pc:spChg>
        <pc:spChg chg="mod">
          <ac:chgData name="Satvik Maurya" userId="f0a9fd12-f11d-4d44-a8fd-82ae626afb66" providerId="ADAL" clId="{C23F74D3-FA08-452A-86AD-59C36C7A9044}" dt="2025-06-08T00:09:33.780" v="1985" actId="1076"/>
          <ac:spMkLst>
            <pc:docMk/>
            <pc:sldMk cId="2116169570" sldId="275"/>
            <ac:spMk id="117" creationId="{A4619349-F574-D492-A1FE-E094886748C0}"/>
          </ac:spMkLst>
        </pc:spChg>
        <pc:spChg chg="mod">
          <ac:chgData name="Satvik Maurya" userId="f0a9fd12-f11d-4d44-a8fd-82ae626afb66" providerId="ADAL" clId="{C23F74D3-FA08-452A-86AD-59C36C7A9044}" dt="2025-06-17T23:13:50.637" v="5796" actId="1076"/>
          <ac:spMkLst>
            <pc:docMk/>
            <pc:sldMk cId="2116169570" sldId="275"/>
            <ac:spMk id="121" creationId="{26CE98B3-BCE2-7E32-B167-E2317B944DE2}"/>
          </ac:spMkLst>
        </pc:spChg>
        <pc:spChg chg="mod">
          <ac:chgData name="Satvik Maurya" userId="f0a9fd12-f11d-4d44-a8fd-82ae626afb66" providerId="ADAL" clId="{C23F74D3-FA08-452A-86AD-59C36C7A9044}" dt="2025-06-17T23:13:50.637" v="5796" actId="1076"/>
          <ac:spMkLst>
            <pc:docMk/>
            <pc:sldMk cId="2116169570" sldId="275"/>
            <ac:spMk id="125" creationId="{38690F8D-CDA4-8B7E-762D-34F999D72111}"/>
          </ac:spMkLst>
        </pc:spChg>
        <pc:spChg chg="mod">
          <ac:chgData name="Satvik Maurya" userId="f0a9fd12-f11d-4d44-a8fd-82ae626afb66" providerId="ADAL" clId="{C23F74D3-FA08-452A-86AD-59C36C7A9044}" dt="2025-06-17T23:13:50.637" v="5796" actId="1076"/>
          <ac:spMkLst>
            <pc:docMk/>
            <pc:sldMk cId="2116169570" sldId="275"/>
            <ac:spMk id="136" creationId="{725F7D7F-1DC6-3CBF-E6BC-8E635709A9BF}"/>
          </ac:spMkLst>
        </pc:spChg>
        <pc:spChg chg="mod">
          <ac:chgData name="Satvik Maurya" userId="f0a9fd12-f11d-4d44-a8fd-82ae626afb66" providerId="ADAL" clId="{C23F74D3-FA08-452A-86AD-59C36C7A9044}" dt="2025-06-17T23:13:50.637" v="5796" actId="1076"/>
          <ac:spMkLst>
            <pc:docMk/>
            <pc:sldMk cId="2116169570" sldId="275"/>
            <ac:spMk id="137" creationId="{965B3823-4E11-832D-C216-92E5EC5F3032}"/>
          </ac:spMkLst>
        </pc:spChg>
        <pc:spChg chg="mod">
          <ac:chgData name="Satvik Maurya" userId="f0a9fd12-f11d-4d44-a8fd-82ae626afb66" providerId="ADAL" clId="{C23F74D3-FA08-452A-86AD-59C36C7A9044}" dt="2025-06-17T23:13:50.637" v="5796" actId="1076"/>
          <ac:spMkLst>
            <pc:docMk/>
            <pc:sldMk cId="2116169570" sldId="275"/>
            <ac:spMk id="138" creationId="{D33ACAFE-CA9F-61AF-14A7-D595E81638F9}"/>
          </ac:spMkLst>
        </pc:spChg>
        <pc:spChg chg="mod">
          <ac:chgData name="Satvik Maurya" userId="f0a9fd12-f11d-4d44-a8fd-82ae626afb66" providerId="ADAL" clId="{C23F74D3-FA08-452A-86AD-59C36C7A9044}" dt="2025-06-17T23:13:50.637" v="5796" actId="1076"/>
          <ac:spMkLst>
            <pc:docMk/>
            <pc:sldMk cId="2116169570" sldId="275"/>
            <ac:spMk id="147" creationId="{18FF5541-EB1F-34AB-B719-A08B97742124}"/>
          </ac:spMkLst>
        </pc:spChg>
        <pc:grpChg chg="add mod">
          <ac:chgData name="Satvik Maurya" userId="f0a9fd12-f11d-4d44-a8fd-82ae626afb66" providerId="ADAL" clId="{C23F74D3-FA08-452A-86AD-59C36C7A9044}" dt="2025-06-08T00:20:24.339" v="2040" actId="1076"/>
          <ac:grpSpMkLst>
            <pc:docMk/>
            <pc:sldMk cId="2116169570" sldId="275"/>
            <ac:grpSpMk id="15" creationId="{E3F2EA49-0926-9279-2C35-97A5092112D6}"/>
          </ac:grpSpMkLst>
        </pc:grpChg>
        <pc:grpChg chg="add mod">
          <ac:chgData name="Satvik Maurya" userId="f0a9fd12-f11d-4d44-a8fd-82ae626afb66" providerId="ADAL" clId="{C23F74D3-FA08-452A-86AD-59C36C7A9044}" dt="2025-06-08T00:20:32.871" v="2043" actId="1076"/>
          <ac:grpSpMkLst>
            <pc:docMk/>
            <pc:sldMk cId="2116169570" sldId="275"/>
            <ac:grpSpMk id="20" creationId="{31855C27-DBD4-1274-A6E5-9DAF9D0DB37F}"/>
          </ac:grpSpMkLst>
        </pc:grpChg>
        <pc:grpChg chg="add mod">
          <ac:chgData name="Satvik Maurya" userId="f0a9fd12-f11d-4d44-a8fd-82ae626afb66" providerId="ADAL" clId="{C23F74D3-FA08-452A-86AD-59C36C7A9044}" dt="2025-06-08T00:20:42.187" v="2046" actId="1076"/>
          <ac:grpSpMkLst>
            <pc:docMk/>
            <pc:sldMk cId="2116169570" sldId="275"/>
            <ac:grpSpMk id="23" creationId="{B8886144-8A21-66BF-FF0E-723EE8EBA324}"/>
          </ac:grpSpMkLst>
        </pc:grpChg>
        <pc:grpChg chg="add mod">
          <ac:chgData name="Satvik Maurya" userId="f0a9fd12-f11d-4d44-a8fd-82ae626afb66" providerId="ADAL" clId="{C23F74D3-FA08-452A-86AD-59C36C7A9044}" dt="2025-06-08T00:20:48.037" v="2049" actId="1076"/>
          <ac:grpSpMkLst>
            <pc:docMk/>
            <pc:sldMk cId="2116169570" sldId="275"/>
            <ac:grpSpMk id="26" creationId="{68EB9D09-C354-2047-FB45-8AF2D81F075E}"/>
          </ac:grpSpMkLst>
        </pc:grpChg>
        <pc:grpChg chg="add mod">
          <ac:chgData name="Satvik Maurya" userId="f0a9fd12-f11d-4d44-a8fd-82ae626afb66" providerId="ADAL" clId="{C23F74D3-FA08-452A-86AD-59C36C7A9044}" dt="2025-06-08T00:20:59.163" v="2052" actId="1076"/>
          <ac:grpSpMkLst>
            <pc:docMk/>
            <pc:sldMk cId="2116169570" sldId="275"/>
            <ac:grpSpMk id="29" creationId="{5851E8A6-BC21-5FEA-FD42-D0764752B438}"/>
          </ac:grpSpMkLst>
        </pc:grpChg>
        <pc:grpChg chg="add mod">
          <ac:chgData name="Satvik Maurya" userId="f0a9fd12-f11d-4d44-a8fd-82ae626afb66" providerId="ADAL" clId="{C23F74D3-FA08-452A-86AD-59C36C7A9044}" dt="2025-06-08T00:21:06.858" v="2055" actId="1076"/>
          <ac:grpSpMkLst>
            <pc:docMk/>
            <pc:sldMk cId="2116169570" sldId="275"/>
            <ac:grpSpMk id="32" creationId="{4A074A95-C9CC-14F2-E1A4-A330D893F39B}"/>
          </ac:grpSpMkLst>
        </pc:grpChg>
        <pc:grpChg chg="add mod">
          <ac:chgData name="Satvik Maurya" userId="f0a9fd12-f11d-4d44-a8fd-82ae626afb66" providerId="ADAL" clId="{C23F74D3-FA08-452A-86AD-59C36C7A9044}" dt="2025-06-08T00:21:14.410" v="2058" actId="1076"/>
          <ac:grpSpMkLst>
            <pc:docMk/>
            <pc:sldMk cId="2116169570" sldId="275"/>
            <ac:grpSpMk id="35" creationId="{EC7C5A32-8793-91C0-2570-EACCD7789EB6}"/>
          </ac:grpSpMkLst>
        </pc:grpChg>
        <pc:grpChg chg="add mod">
          <ac:chgData name="Satvik Maurya" userId="f0a9fd12-f11d-4d44-a8fd-82ae626afb66" providerId="ADAL" clId="{C23F74D3-FA08-452A-86AD-59C36C7A9044}" dt="2025-06-08T00:21:21.797" v="2061" actId="1076"/>
          <ac:grpSpMkLst>
            <pc:docMk/>
            <pc:sldMk cId="2116169570" sldId="275"/>
            <ac:grpSpMk id="38" creationId="{AFD7F223-078D-A692-2FD7-13C7645ED954}"/>
          </ac:grpSpMkLst>
        </pc:grpChg>
        <pc:picChg chg="add mod">
          <ac:chgData name="Satvik Maurya" userId="f0a9fd12-f11d-4d44-a8fd-82ae626afb66" providerId="ADAL" clId="{C23F74D3-FA08-452A-86AD-59C36C7A9044}" dt="2025-06-08T00:09:18.834" v="1984"/>
          <ac:picMkLst>
            <pc:docMk/>
            <pc:sldMk cId="2116169570" sldId="275"/>
            <ac:picMk id="12" creationId="{50B0E66A-7866-76F9-683E-CA0B04371B66}"/>
          </ac:picMkLst>
        </pc:picChg>
        <pc:picChg chg="mod">
          <ac:chgData name="Satvik Maurya" userId="f0a9fd12-f11d-4d44-a8fd-82ae626afb66" providerId="ADAL" clId="{C23F74D3-FA08-452A-86AD-59C36C7A9044}" dt="2025-06-08T00:20:16.512" v="2039"/>
          <ac:picMkLst>
            <pc:docMk/>
            <pc:sldMk cId="2116169570" sldId="275"/>
            <ac:picMk id="18" creationId="{0524817E-E8EA-35F6-4BAA-9FD68CE142EF}"/>
          </ac:picMkLst>
        </pc:picChg>
        <pc:picChg chg="mod">
          <ac:chgData name="Satvik Maurya" userId="f0a9fd12-f11d-4d44-a8fd-82ae626afb66" providerId="ADAL" clId="{C23F74D3-FA08-452A-86AD-59C36C7A9044}" dt="2025-06-08T00:20:26.517" v="2042"/>
          <ac:picMkLst>
            <pc:docMk/>
            <pc:sldMk cId="2116169570" sldId="275"/>
            <ac:picMk id="22" creationId="{E42FB9CF-0389-3084-6619-6BB511AD755D}"/>
          </ac:picMkLst>
        </pc:picChg>
        <pc:picChg chg="mod">
          <ac:chgData name="Satvik Maurya" userId="f0a9fd12-f11d-4d44-a8fd-82ae626afb66" providerId="ADAL" clId="{C23F74D3-FA08-452A-86AD-59C36C7A9044}" dt="2025-06-08T00:20:35.957" v="2045"/>
          <ac:picMkLst>
            <pc:docMk/>
            <pc:sldMk cId="2116169570" sldId="275"/>
            <ac:picMk id="25" creationId="{58E7AE0C-B1CD-1204-1D37-E6DBEAD5EE6D}"/>
          </ac:picMkLst>
        </pc:picChg>
        <pc:picChg chg="mod">
          <ac:chgData name="Satvik Maurya" userId="f0a9fd12-f11d-4d44-a8fd-82ae626afb66" providerId="ADAL" clId="{C23F74D3-FA08-452A-86AD-59C36C7A9044}" dt="2025-06-08T00:20:44.122" v="2048"/>
          <ac:picMkLst>
            <pc:docMk/>
            <pc:sldMk cId="2116169570" sldId="275"/>
            <ac:picMk id="28" creationId="{4CF86997-EDBC-E256-D64D-21A961A5D9B0}"/>
          </ac:picMkLst>
        </pc:picChg>
        <pc:picChg chg="mod">
          <ac:chgData name="Satvik Maurya" userId="f0a9fd12-f11d-4d44-a8fd-82ae626afb66" providerId="ADAL" clId="{C23F74D3-FA08-452A-86AD-59C36C7A9044}" dt="2025-06-08T00:20:51.907" v="2051"/>
          <ac:picMkLst>
            <pc:docMk/>
            <pc:sldMk cId="2116169570" sldId="275"/>
            <ac:picMk id="31" creationId="{D43A15C2-9B40-7144-FDD6-EBE57354C8DF}"/>
          </ac:picMkLst>
        </pc:picChg>
        <pc:picChg chg="mod">
          <ac:chgData name="Satvik Maurya" userId="f0a9fd12-f11d-4d44-a8fd-82ae626afb66" providerId="ADAL" clId="{C23F74D3-FA08-452A-86AD-59C36C7A9044}" dt="2025-06-08T00:21:00.975" v="2054"/>
          <ac:picMkLst>
            <pc:docMk/>
            <pc:sldMk cId="2116169570" sldId="275"/>
            <ac:picMk id="34" creationId="{4F568A72-C4B8-AF0D-0499-973949E531F4}"/>
          </ac:picMkLst>
        </pc:picChg>
        <pc:picChg chg="mod">
          <ac:chgData name="Satvik Maurya" userId="f0a9fd12-f11d-4d44-a8fd-82ae626afb66" providerId="ADAL" clId="{C23F74D3-FA08-452A-86AD-59C36C7A9044}" dt="2025-06-08T00:21:09.027" v="2057"/>
          <ac:picMkLst>
            <pc:docMk/>
            <pc:sldMk cId="2116169570" sldId="275"/>
            <ac:picMk id="37" creationId="{38109E2D-F846-52E7-C0F9-44542530B899}"/>
          </ac:picMkLst>
        </pc:picChg>
        <pc:picChg chg="mod">
          <ac:chgData name="Satvik Maurya" userId="f0a9fd12-f11d-4d44-a8fd-82ae626afb66" providerId="ADAL" clId="{C23F74D3-FA08-452A-86AD-59C36C7A9044}" dt="2025-06-08T00:21:16.597" v="2060"/>
          <ac:picMkLst>
            <pc:docMk/>
            <pc:sldMk cId="2116169570" sldId="275"/>
            <ac:picMk id="40" creationId="{2B5180A2-A7A3-5D6C-E510-D5AD73D25521}"/>
          </ac:picMkLst>
        </pc:picChg>
        <pc:cxnChg chg="mod">
          <ac:chgData name="Satvik Maurya" userId="f0a9fd12-f11d-4d44-a8fd-82ae626afb66" providerId="ADAL" clId="{C23F74D3-FA08-452A-86AD-59C36C7A9044}" dt="2025-06-08T00:21:15.842" v="2059" actId="478"/>
          <ac:cxnSpMkLst>
            <pc:docMk/>
            <pc:sldMk cId="2116169570" sldId="275"/>
            <ac:cxnSpMk id="14" creationId="{5839977A-C74E-960D-4F8E-C9DE717B3CAF}"/>
          </ac:cxnSpMkLst>
        </pc:cxnChg>
        <pc:cxnChg chg="mod">
          <ac:chgData name="Satvik Maurya" userId="f0a9fd12-f11d-4d44-a8fd-82ae626afb66" providerId="ADAL" clId="{C23F74D3-FA08-452A-86AD-59C36C7A9044}" dt="2025-06-08T00:20:14.729" v="2038" actId="478"/>
          <ac:cxnSpMkLst>
            <pc:docMk/>
            <pc:sldMk cId="2116169570" sldId="275"/>
            <ac:cxnSpMk id="127" creationId="{304B6CB1-D94A-2DA1-3720-2D1AAEB95FD8}"/>
          </ac:cxnSpMkLst>
        </pc:cxnChg>
        <pc:cxnChg chg="mod">
          <ac:chgData name="Satvik Maurya" userId="f0a9fd12-f11d-4d44-a8fd-82ae626afb66" providerId="ADAL" clId="{C23F74D3-FA08-452A-86AD-59C36C7A9044}" dt="2025-06-08T00:20:51.078" v="2050" actId="478"/>
          <ac:cxnSpMkLst>
            <pc:docMk/>
            <pc:sldMk cId="2116169570" sldId="275"/>
            <ac:cxnSpMk id="129" creationId="{76F34EB1-C596-F7FB-65FD-365543C8FB09}"/>
          </ac:cxnSpMkLst>
        </pc:cxnChg>
        <pc:cxnChg chg="mod">
          <ac:chgData name="Satvik Maurya" userId="f0a9fd12-f11d-4d44-a8fd-82ae626afb66" providerId="ADAL" clId="{C23F74D3-FA08-452A-86AD-59C36C7A9044}" dt="2025-06-08T00:21:08.264" v="2056" actId="478"/>
          <ac:cxnSpMkLst>
            <pc:docMk/>
            <pc:sldMk cId="2116169570" sldId="275"/>
            <ac:cxnSpMk id="154" creationId="{0CEFCCB8-5DAD-C8EF-5E43-0B63A7FF5D73}"/>
          </ac:cxnSpMkLst>
        </pc:cxnChg>
      </pc:sldChg>
      <pc:sldChg chg="addSp delSp modSp mod">
        <pc:chgData name="Satvik Maurya" userId="f0a9fd12-f11d-4d44-a8fd-82ae626afb66" providerId="ADAL" clId="{C23F74D3-FA08-452A-86AD-59C36C7A9044}" dt="2025-06-22T22:18:53.918" v="6908" actId="113"/>
        <pc:sldMkLst>
          <pc:docMk/>
          <pc:sldMk cId="3696678875" sldId="276"/>
        </pc:sldMkLst>
        <pc:spChg chg="mod">
          <ac:chgData name="Satvik Maurya" userId="f0a9fd12-f11d-4d44-a8fd-82ae626afb66" providerId="ADAL" clId="{C23F74D3-FA08-452A-86AD-59C36C7A9044}" dt="2025-06-17T23:18:04.463" v="5937" actId="115"/>
          <ac:spMkLst>
            <pc:docMk/>
            <pc:sldMk cId="3696678875" sldId="276"/>
            <ac:spMk id="2" creationId="{40B57307-498E-97CD-B093-263366F7982E}"/>
          </ac:spMkLst>
        </pc:spChg>
        <pc:spChg chg="add mod">
          <ac:chgData name="Satvik Maurya" userId="f0a9fd12-f11d-4d44-a8fd-82ae626afb66" providerId="ADAL" clId="{C23F74D3-FA08-452A-86AD-59C36C7A9044}" dt="2025-06-22T21:47:18.358" v="6805"/>
          <ac:spMkLst>
            <pc:docMk/>
            <pc:sldMk cId="3696678875" sldId="276"/>
            <ac:spMk id="3" creationId="{ADC6EDD0-3425-699A-3CEE-35BF64649A5B}"/>
          </ac:spMkLst>
        </pc:spChg>
        <pc:spChg chg="mod">
          <ac:chgData name="Satvik Maurya" userId="f0a9fd12-f11d-4d44-a8fd-82ae626afb66" providerId="ADAL" clId="{C23F74D3-FA08-452A-86AD-59C36C7A9044}" dt="2025-06-08T01:11:35.423" v="2487" actId="1076"/>
          <ac:spMkLst>
            <pc:docMk/>
            <pc:sldMk cId="3696678875" sldId="276"/>
            <ac:spMk id="4" creationId="{8CEA8FF1-0D27-093C-C71D-C64C68D3E571}"/>
          </ac:spMkLst>
        </pc:spChg>
        <pc:spChg chg="mod">
          <ac:chgData name="Satvik Maurya" userId="f0a9fd12-f11d-4d44-a8fd-82ae626afb66" providerId="ADAL" clId="{C23F74D3-FA08-452A-86AD-59C36C7A9044}" dt="2025-06-08T01:11:39.981" v="2488" actId="1076"/>
          <ac:spMkLst>
            <pc:docMk/>
            <pc:sldMk cId="3696678875" sldId="276"/>
            <ac:spMk id="5" creationId="{2905B63C-797A-3E94-2974-FB26014FB53E}"/>
          </ac:spMkLst>
        </pc:spChg>
        <pc:spChg chg="mod">
          <ac:chgData name="Satvik Maurya" userId="f0a9fd12-f11d-4d44-a8fd-82ae626afb66" providerId="ADAL" clId="{C23F74D3-FA08-452A-86AD-59C36C7A9044}" dt="2025-06-08T01:01:18.012" v="2484" actId="207"/>
          <ac:spMkLst>
            <pc:docMk/>
            <pc:sldMk cId="3696678875" sldId="276"/>
            <ac:spMk id="7" creationId="{03E1D72D-769D-0DEA-ED2D-0DF318FAB892}"/>
          </ac:spMkLst>
        </pc:spChg>
        <pc:spChg chg="mod">
          <ac:chgData name="Satvik Maurya" userId="f0a9fd12-f11d-4d44-a8fd-82ae626afb66" providerId="ADAL" clId="{C23F74D3-FA08-452A-86AD-59C36C7A9044}" dt="2025-06-08T01:01:18.012" v="2484" actId="207"/>
          <ac:spMkLst>
            <pc:docMk/>
            <pc:sldMk cId="3696678875" sldId="276"/>
            <ac:spMk id="8" creationId="{AA451BD3-6E0A-E135-3006-F2487D160911}"/>
          </ac:spMkLst>
        </pc:spChg>
        <pc:spChg chg="mod">
          <ac:chgData name="Satvik Maurya" userId="f0a9fd12-f11d-4d44-a8fd-82ae626afb66" providerId="ADAL" clId="{C23F74D3-FA08-452A-86AD-59C36C7A9044}" dt="2025-06-08T01:00:00.169" v="2465"/>
          <ac:spMkLst>
            <pc:docMk/>
            <pc:sldMk cId="3696678875" sldId="276"/>
            <ac:spMk id="12" creationId="{ACED6293-F53B-F91E-775B-1FE040BC0D2A}"/>
          </ac:spMkLst>
        </pc:spChg>
        <pc:spChg chg="mod">
          <ac:chgData name="Satvik Maurya" userId="f0a9fd12-f11d-4d44-a8fd-82ae626afb66" providerId="ADAL" clId="{C23F74D3-FA08-452A-86AD-59C36C7A9044}" dt="2025-06-08T01:00:16.644" v="2470"/>
          <ac:spMkLst>
            <pc:docMk/>
            <pc:sldMk cId="3696678875" sldId="276"/>
            <ac:spMk id="17" creationId="{721A08B6-62F7-E2CA-26DB-9EC2FDF84C45}"/>
          </ac:spMkLst>
        </pc:spChg>
        <pc:spChg chg="mod">
          <ac:chgData name="Satvik Maurya" userId="f0a9fd12-f11d-4d44-a8fd-82ae626afb66" providerId="ADAL" clId="{C23F74D3-FA08-452A-86AD-59C36C7A9044}" dt="2025-06-08T01:00:30.862" v="2473"/>
          <ac:spMkLst>
            <pc:docMk/>
            <pc:sldMk cId="3696678875" sldId="276"/>
            <ac:spMk id="20" creationId="{C2C782A6-9AD0-6DD4-12B7-BAD2E6C3A4E2}"/>
          </ac:spMkLst>
        </pc:spChg>
        <pc:spChg chg="mod">
          <ac:chgData name="Satvik Maurya" userId="f0a9fd12-f11d-4d44-a8fd-82ae626afb66" providerId="ADAL" clId="{C23F74D3-FA08-452A-86AD-59C36C7A9044}" dt="2025-06-08T01:00:41.152" v="2476"/>
          <ac:spMkLst>
            <pc:docMk/>
            <pc:sldMk cId="3696678875" sldId="276"/>
            <ac:spMk id="23" creationId="{10106867-EB9A-55D3-55FC-2E57C0FFD01E}"/>
          </ac:spMkLst>
        </pc:spChg>
        <pc:spChg chg="mod">
          <ac:chgData name="Satvik Maurya" userId="f0a9fd12-f11d-4d44-a8fd-82ae626afb66" providerId="ADAL" clId="{C23F74D3-FA08-452A-86AD-59C36C7A9044}" dt="2025-06-08T01:00:50.001" v="2479"/>
          <ac:spMkLst>
            <pc:docMk/>
            <pc:sldMk cId="3696678875" sldId="276"/>
            <ac:spMk id="26" creationId="{3760FD10-B0C6-B8C2-6A6C-9D6F6FF9549E}"/>
          </ac:spMkLst>
        </pc:spChg>
        <pc:spChg chg="mod">
          <ac:chgData name="Satvik Maurya" userId="f0a9fd12-f11d-4d44-a8fd-82ae626afb66" providerId="ADAL" clId="{C23F74D3-FA08-452A-86AD-59C36C7A9044}" dt="2025-06-08T01:00:58.429" v="2482"/>
          <ac:spMkLst>
            <pc:docMk/>
            <pc:sldMk cId="3696678875" sldId="276"/>
            <ac:spMk id="29" creationId="{1D5CCDA3-2B38-D2F4-4C0C-146821FAF1DB}"/>
          </ac:spMkLst>
        </pc:spChg>
        <pc:spChg chg="mod">
          <ac:chgData name="Satvik Maurya" userId="f0a9fd12-f11d-4d44-a8fd-82ae626afb66" providerId="ADAL" clId="{C23F74D3-FA08-452A-86AD-59C36C7A9044}" dt="2025-06-08T01:11:35.423" v="2487" actId="1076"/>
          <ac:spMkLst>
            <pc:docMk/>
            <pc:sldMk cId="3696678875" sldId="276"/>
            <ac:spMk id="105" creationId="{A6E3F0B3-FA19-2221-D7BC-BF27ACA6769E}"/>
          </ac:spMkLst>
        </pc:spChg>
        <pc:spChg chg="mod">
          <ac:chgData name="Satvik Maurya" userId="f0a9fd12-f11d-4d44-a8fd-82ae626afb66" providerId="ADAL" clId="{C23F74D3-FA08-452A-86AD-59C36C7A9044}" dt="2025-06-08T01:11:35.423" v="2487" actId="1076"/>
          <ac:spMkLst>
            <pc:docMk/>
            <pc:sldMk cId="3696678875" sldId="276"/>
            <ac:spMk id="109" creationId="{1DB468B0-A41B-5AB5-087B-18DAB9B16FCE}"/>
          </ac:spMkLst>
        </pc:spChg>
        <pc:spChg chg="mod">
          <ac:chgData name="Satvik Maurya" userId="f0a9fd12-f11d-4d44-a8fd-82ae626afb66" providerId="ADAL" clId="{C23F74D3-FA08-452A-86AD-59C36C7A9044}" dt="2025-06-22T22:18:53.918" v="6908" actId="113"/>
          <ac:spMkLst>
            <pc:docMk/>
            <pc:sldMk cId="3696678875" sldId="276"/>
            <ac:spMk id="113" creationId="{7158C36D-92AE-4BDE-A701-3EC056D8D987}"/>
          </ac:spMkLst>
        </pc:spChg>
        <pc:spChg chg="mod">
          <ac:chgData name="Satvik Maurya" userId="f0a9fd12-f11d-4d44-a8fd-82ae626afb66" providerId="ADAL" clId="{C23F74D3-FA08-452A-86AD-59C36C7A9044}" dt="2025-06-08T01:11:35.423" v="2487" actId="1076"/>
          <ac:spMkLst>
            <pc:docMk/>
            <pc:sldMk cId="3696678875" sldId="276"/>
            <ac:spMk id="117" creationId="{992AA77F-CF11-84B0-0413-A9D8261F3EEB}"/>
          </ac:spMkLst>
        </pc:spChg>
        <pc:spChg chg="mod">
          <ac:chgData name="Satvik Maurya" userId="f0a9fd12-f11d-4d44-a8fd-82ae626afb66" providerId="ADAL" clId="{C23F74D3-FA08-452A-86AD-59C36C7A9044}" dt="2025-06-08T01:11:35.423" v="2487" actId="1076"/>
          <ac:spMkLst>
            <pc:docMk/>
            <pc:sldMk cId="3696678875" sldId="276"/>
            <ac:spMk id="121" creationId="{9196E382-2498-9F73-ADE3-004D2EAAEA28}"/>
          </ac:spMkLst>
        </pc:spChg>
        <pc:spChg chg="mod">
          <ac:chgData name="Satvik Maurya" userId="f0a9fd12-f11d-4d44-a8fd-82ae626afb66" providerId="ADAL" clId="{C23F74D3-FA08-452A-86AD-59C36C7A9044}" dt="2025-06-22T22:18:50.180" v="6907" actId="113"/>
          <ac:spMkLst>
            <pc:docMk/>
            <pc:sldMk cId="3696678875" sldId="276"/>
            <ac:spMk id="125" creationId="{6E4BA269-95C2-E640-19F3-8CB3B7E71653}"/>
          </ac:spMkLst>
        </pc:spChg>
        <pc:spChg chg="mod">
          <ac:chgData name="Satvik Maurya" userId="f0a9fd12-f11d-4d44-a8fd-82ae626afb66" providerId="ADAL" clId="{C23F74D3-FA08-452A-86AD-59C36C7A9044}" dt="2025-06-08T01:11:35.423" v="2487" actId="1076"/>
          <ac:spMkLst>
            <pc:docMk/>
            <pc:sldMk cId="3696678875" sldId="276"/>
            <ac:spMk id="136" creationId="{0C3E5137-423F-219C-92DF-E9106BB95768}"/>
          </ac:spMkLst>
        </pc:spChg>
        <pc:spChg chg="mod">
          <ac:chgData name="Satvik Maurya" userId="f0a9fd12-f11d-4d44-a8fd-82ae626afb66" providerId="ADAL" clId="{C23F74D3-FA08-452A-86AD-59C36C7A9044}" dt="2025-06-08T01:11:35.423" v="2487" actId="1076"/>
          <ac:spMkLst>
            <pc:docMk/>
            <pc:sldMk cId="3696678875" sldId="276"/>
            <ac:spMk id="137" creationId="{4A0239C9-7C3A-F58E-7C56-FE7FB52CE243}"/>
          </ac:spMkLst>
        </pc:spChg>
        <pc:grpChg chg="add mod">
          <ac:chgData name="Satvik Maurya" userId="f0a9fd12-f11d-4d44-a8fd-82ae626afb66" providerId="ADAL" clId="{C23F74D3-FA08-452A-86AD-59C36C7A9044}" dt="2025-06-08T01:00:12.060" v="2468" actId="1076"/>
          <ac:grpSpMkLst>
            <pc:docMk/>
            <pc:sldMk cId="3696678875" sldId="276"/>
            <ac:grpSpMk id="11" creationId="{13BE13B7-7C29-37E8-E858-603B5ACEACBA}"/>
          </ac:grpSpMkLst>
        </pc:grpChg>
        <pc:grpChg chg="add mod">
          <ac:chgData name="Satvik Maurya" userId="f0a9fd12-f11d-4d44-a8fd-82ae626afb66" providerId="ADAL" clId="{C23F74D3-FA08-452A-86AD-59C36C7A9044}" dt="2025-06-08T01:00:26.680" v="2471" actId="1076"/>
          <ac:grpSpMkLst>
            <pc:docMk/>
            <pc:sldMk cId="3696678875" sldId="276"/>
            <ac:grpSpMk id="15" creationId="{A1A9C80C-04AF-05CD-426D-56D247C3A5FB}"/>
          </ac:grpSpMkLst>
        </pc:grpChg>
        <pc:grpChg chg="add mod">
          <ac:chgData name="Satvik Maurya" userId="f0a9fd12-f11d-4d44-a8fd-82ae626afb66" providerId="ADAL" clId="{C23F74D3-FA08-452A-86AD-59C36C7A9044}" dt="2025-06-08T01:00:37.543" v="2474" actId="1076"/>
          <ac:grpSpMkLst>
            <pc:docMk/>
            <pc:sldMk cId="3696678875" sldId="276"/>
            <ac:grpSpMk id="19" creationId="{5DC02C39-BF55-8A10-5FB7-72B52BFA8F85}"/>
          </ac:grpSpMkLst>
        </pc:grpChg>
        <pc:grpChg chg="add mod">
          <ac:chgData name="Satvik Maurya" userId="f0a9fd12-f11d-4d44-a8fd-82ae626afb66" providerId="ADAL" clId="{C23F74D3-FA08-452A-86AD-59C36C7A9044}" dt="2025-06-08T01:00:47.766" v="2477" actId="1076"/>
          <ac:grpSpMkLst>
            <pc:docMk/>
            <pc:sldMk cId="3696678875" sldId="276"/>
            <ac:grpSpMk id="22" creationId="{42818DB1-6CDB-D723-864D-AD7AD71DE711}"/>
          </ac:grpSpMkLst>
        </pc:grpChg>
        <pc:grpChg chg="add mod">
          <ac:chgData name="Satvik Maurya" userId="f0a9fd12-f11d-4d44-a8fd-82ae626afb66" providerId="ADAL" clId="{C23F74D3-FA08-452A-86AD-59C36C7A9044}" dt="2025-06-08T01:00:55.547" v="2480" actId="1076"/>
          <ac:grpSpMkLst>
            <pc:docMk/>
            <pc:sldMk cId="3696678875" sldId="276"/>
            <ac:grpSpMk id="25" creationId="{57F872EE-BADE-AAFB-19B8-3E1239D90C3F}"/>
          </ac:grpSpMkLst>
        </pc:grpChg>
        <pc:grpChg chg="add mod">
          <ac:chgData name="Satvik Maurya" userId="f0a9fd12-f11d-4d44-a8fd-82ae626afb66" providerId="ADAL" clId="{C23F74D3-FA08-452A-86AD-59C36C7A9044}" dt="2025-06-08T01:01:03.919" v="2483" actId="1076"/>
          <ac:grpSpMkLst>
            <pc:docMk/>
            <pc:sldMk cId="3696678875" sldId="276"/>
            <ac:grpSpMk id="28" creationId="{C80803B8-BB5A-201F-B833-D808BAD4FE71}"/>
          </ac:grpSpMkLst>
        </pc:grpChg>
        <pc:picChg chg="add mod">
          <ac:chgData name="Satvik Maurya" userId="f0a9fd12-f11d-4d44-a8fd-82ae626afb66" providerId="ADAL" clId="{C23F74D3-FA08-452A-86AD-59C36C7A9044}" dt="2025-06-08T00:59:48.990" v="2464"/>
          <ac:picMkLst>
            <pc:docMk/>
            <pc:sldMk cId="3696678875" sldId="276"/>
            <ac:picMk id="9" creationId="{2F195545-05AC-282C-BA02-131557ADF8C3}"/>
          </ac:picMkLst>
        </pc:picChg>
        <pc:picChg chg="mod">
          <ac:chgData name="Satvik Maurya" userId="f0a9fd12-f11d-4d44-a8fd-82ae626afb66" providerId="ADAL" clId="{C23F74D3-FA08-452A-86AD-59C36C7A9044}" dt="2025-06-08T01:00:00.169" v="2465"/>
          <ac:picMkLst>
            <pc:docMk/>
            <pc:sldMk cId="3696678875" sldId="276"/>
            <ac:picMk id="14" creationId="{D915EA6F-2DF4-3B69-7BF0-A974666C7EC2}"/>
          </ac:picMkLst>
        </pc:picChg>
        <pc:picChg chg="mod">
          <ac:chgData name="Satvik Maurya" userId="f0a9fd12-f11d-4d44-a8fd-82ae626afb66" providerId="ADAL" clId="{C23F74D3-FA08-452A-86AD-59C36C7A9044}" dt="2025-06-08T01:00:16.644" v="2470"/>
          <ac:picMkLst>
            <pc:docMk/>
            <pc:sldMk cId="3696678875" sldId="276"/>
            <ac:picMk id="18" creationId="{D5D14F62-369F-5268-DB2E-7C46D0A3897D}"/>
          </ac:picMkLst>
        </pc:picChg>
        <pc:picChg chg="mod">
          <ac:chgData name="Satvik Maurya" userId="f0a9fd12-f11d-4d44-a8fd-82ae626afb66" providerId="ADAL" clId="{C23F74D3-FA08-452A-86AD-59C36C7A9044}" dt="2025-06-08T01:00:30.862" v="2473"/>
          <ac:picMkLst>
            <pc:docMk/>
            <pc:sldMk cId="3696678875" sldId="276"/>
            <ac:picMk id="21" creationId="{93C09BBC-0709-C244-863D-074603BDFF5E}"/>
          </ac:picMkLst>
        </pc:picChg>
        <pc:picChg chg="mod">
          <ac:chgData name="Satvik Maurya" userId="f0a9fd12-f11d-4d44-a8fd-82ae626afb66" providerId="ADAL" clId="{C23F74D3-FA08-452A-86AD-59C36C7A9044}" dt="2025-06-08T01:00:41.152" v="2476"/>
          <ac:picMkLst>
            <pc:docMk/>
            <pc:sldMk cId="3696678875" sldId="276"/>
            <ac:picMk id="24" creationId="{A4B836FD-9698-9E1C-DDCB-0553B8C933BD}"/>
          </ac:picMkLst>
        </pc:picChg>
        <pc:picChg chg="mod">
          <ac:chgData name="Satvik Maurya" userId="f0a9fd12-f11d-4d44-a8fd-82ae626afb66" providerId="ADAL" clId="{C23F74D3-FA08-452A-86AD-59C36C7A9044}" dt="2025-06-08T01:00:50.001" v="2479"/>
          <ac:picMkLst>
            <pc:docMk/>
            <pc:sldMk cId="3696678875" sldId="276"/>
            <ac:picMk id="27" creationId="{1468677B-6682-1E70-0E0D-30EF34585957}"/>
          </ac:picMkLst>
        </pc:picChg>
        <pc:picChg chg="mod">
          <ac:chgData name="Satvik Maurya" userId="f0a9fd12-f11d-4d44-a8fd-82ae626afb66" providerId="ADAL" clId="{C23F74D3-FA08-452A-86AD-59C36C7A9044}" dt="2025-06-08T01:00:58.429" v="2482"/>
          <ac:picMkLst>
            <pc:docMk/>
            <pc:sldMk cId="3696678875" sldId="276"/>
            <ac:picMk id="30" creationId="{380E5DC8-517D-B288-A0DF-6D05F20A1FAF}"/>
          </ac:picMkLst>
        </pc:picChg>
        <pc:cxnChg chg="mod">
          <ac:chgData name="Satvik Maurya" userId="f0a9fd12-f11d-4d44-a8fd-82ae626afb66" providerId="ADAL" clId="{C23F74D3-FA08-452A-86AD-59C36C7A9044}" dt="2025-06-08T01:00:04.879" v="2467" actId="478"/>
          <ac:cxnSpMkLst>
            <pc:docMk/>
            <pc:sldMk cId="3696678875" sldId="276"/>
            <ac:cxnSpMk id="127" creationId="{C8B6E4EC-6D8E-CF6E-48E9-03312A6C59AF}"/>
          </ac:cxnSpMkLst>
        </pc:cxnChg>
        <pc:cxnChg chg="mod">
          <ac:chgData name="Satvik Maurya" userId="f0a9fd12-f11d-4d44-a8fd-82ae626afb66" providerId="ADAL" clId="{C23F74D3-FA08-452A-86AD-59C36C7A9044}" dt="2025-06-08T01:00:40.418" v="2475" actId="478"/>
          <ac:cxnSpMkLst>
            <pc:docMk/>
            <pc:sldMk cId="3696678875" sldId="276"/>
            <ac:cxnSpMk id="129" creationId="{CD19150F-6CB3-6CF5-9528-8DBE9ED28EDC}"/>
          </ac:cxnSpMkLst>
        </pc:cxnChg>
        <pc:cxnChg chg="mod">
          <ac:chgData name="Satvik Maurya" userId="f0a9fd12-f11d-4d44-a8fd-82ae626afb66" providerId="ADAL" clId="{C23F74D3-FA08-452A-86AD-59C36C7A9044}" dt="2025-06-08T01:00:30.382" v="2472" actId="478"/>
          <ac:cxnSpMkLst>
            <pc:docMk/>
            <pc:sldMk cId="3696678875" sldId="276"/>
            <ac:cxnSpMk id="152" creationId="{E1E6C7EF-7588-1489-357A-A799D9A24E8D}"/>
          </ac:cxnSpMkLst>
        </pc:cxnChg>
        <pc:cxnChg chg="mod">
          <ac:chgData name="Satvik Maurya" userId="f0a9fd12-f11d-4d44-a8fd-82ae626afb66" providerId="ADAL" clId="{C23F74D3-FA08-452A-86AD-59C36C7A9044}" dt="2025-06-08T01:00:57.519" v="2481" actId="478"/>
          <ac:cxnSpMkLst>
            <pc:docMk/>
            <pc:sldMk cId="3696678875" sldId="276"/>
            <ac:cxnSpMk id="154" creationId="{EA27293B-6324-1DEE-9831-B6673C9B34A3}"/>
          </ac:cxnSpMkLst>
        </pc:cxnChg>
      </pc:sldChg>
      <pc:sldChg chg="addSp delSp modSp mod ord delAnim modAnim">
        <pc:chgData name="Satvik Maurya" userId="f0a9fd12-f11d-4d44-a8fd-82ae626afb66" providerId="ADAL" clId="{C23F74D3-FA08-452A-86AD-59C36C7A9044}" dt="2025-06-22T21:40:44.910" v="6752"/>
        <pc:sldMkLst>
          <pc:docMk/>
          <pc:sldMk cId="3654967661" sldId="277"/>
        </pc:sldMkLst>
        <pc:spChg chg="mod">
          <ac:chgData name="Satvik Maurya" userId="f0a9fd12-f11d-4d44-a8fd-82ae626afb66" providerId="ADAL" clId="{C23F74D3-FA08-452A-86AD-59C36C7A9044}" dt="2025-06-08T14:12:00.174" v="3611" actId="33524"/>
          <ac:spMkLst>
            <pc:docMk/>
            <pc:sldMk cId="3654967661" sldId="277"/>
            <ac:spMk id="2" creationId="{D2D5F7B7-714D-1EBC-40F2-C89E06A9BF19}"/>
          </ac:spMkLst>
        </pc:spChg>
        <pc:spChg chg="add mod">
          <ac:chgData name="Satvik Maurya" userId="f0a9fd12-f11d-4d44-a8fd-82ae626afb66" providerId="ADAL" clId="{C23F74D3-FA08-452A-86AD-59C36C7A9044}" dt="2025-06-08T14:09:12.866" v="3533" actId="1076"/>
          <ac:spMkLst>
            <pc:docMk/>
            <pc:sldMk cId="3654967661" sldId="277"/>
            <ac:spMk id="3" creationId="{82A405DD-2124-9842-D477-E8B96976E669}"/>
          </ac:spMkLst>
        </pc:spChg>
        <pc:spChg chg="add mod">
          <ac:chgData name="Satvik Maurya" userId="f0a9fd12-f11d-4d44-a8fd-82ae626afb66" providerId="ADAL" clId="{C23F74D3-FA08-452A-86AD-59C36C7A9044}" dt="2025-06-08T14:09:44.423" v="3538" actId="2085"/>
          <ac:spMkLst>
            <pc:docMk/>
            <pc:sldMk cId="3654967661" sldId="277"/>
            <ac:spMk id="6" creationId="{CC97DEF0-71BE-C19E-824E-B4867F088CE9}"/>
          </ac:spMkLst>
        </pc:spChg>
        <pc:spChg chg="add mod">
          <ac:chgData name="Satvik Maurya" userId="f0a9fd12-f11d-4d44-a8fd-82ae626afb66" providerId="ADAL" clId="{C23F74D3-FA08-452A-86AD-59C36C7A9044}" dt="2025-06-17T02:32:16.068" v="5718" actId="20577"/>
          <ac:spMkLst>
            <pc:docMk/>
            <pc:sldMk cId="3654967661" sldId="277"/>
            <ac:spMk id="7" creationId="{8EAB9F8D-B2B5-F91A-F2BF-98628B39DC5B}"/>
          </ac:spMkLst>
        </pc:spChg>
        <pc:spChg chg="add mod">
          <ac:chgData name="Satvik Maurya" userId="f0a9fd12-f11d-4d44-a8fd-82ae626afb66" providerId="ADAL" clId="{C23F74D3-FA08-452A-86AD-59C36C7A9044}" dt="2025-06-08T14:09:59.180" v="3541" actId="207"/>
          <ac:spMkLst>
            <pc:docMk/>
            <pc:sldMk cId="3654967661" sldId="277"/>
            <ac:spMk id="8" creationId="{9FB3AA2E-005F-1B7C-00F0-FE7873D930F6}"/>
          </ac:spMkLst>
        </pc:spChg>
        <pc:spChg chg="add mod">
          <ac:chgData name="Satvik Maurya" userId="f0a9fd12-f11d-4d44-a8fd-82ae626afb66" providerId="ADAL" clId="{C23F74D3-FA08-452A-86AD-59C36C7A9044}" dt="2025-06-18T00:11:10.845" v="6425" actId="20577"/>
          <ac:spMkLst>
            <pc:docMk/>
            <pc:sldMk cId="3654967661" sldId="277"/>
            <ac:spMk id="9" creationId="{DEED0E52-A986-7B77-742F-9F09D9E56829}"/>
          </ac:spMkLst>
        </pc:spChg>
        <pc:spChg chg="add mod">
          <ac:chgData name="Satvik Maurya" userId="f0a9fd12-f11d-4d44-a8fd-82ae626afb66" providerId="ADAL" clId="{C23F74D3-FA08-452A-86AD-59C36C7A9044}" dt="2025-06-22T21:38:26.355" v="6748" actId="693"/>
          <ac:spMkLst>
            <pc:docMk/>
            <pc:sldMk cId="3654967661" sldId="277"/>
            <ac:spMk id="11" creationId="{7C7B9D88-91F9-BF3A-0593-A7FB244BE4F1}"/>
          </ac:spMkLst>
        </pc:spChg>
        <pc:picChg chg="mod">
          <ac:chgData name="Satvik Maurya" userId="f0a9fd12-f11d-4d44-a8fd-82ae626afb66" providerId="ADAL" clId="{C23F74D3-FA08-452A-86AD-59C36C7A9044}" dt="2025-06-08T14:08:41.880" v="3500" actId="1076"/>
          <ac:picMkLst>
            <pc:docMk/>
            <pc:sldMk cId="3654967661" sldId="277"/>
            <ac:picMk id="5" creationId="{2261F697-6972-4F14-DF83-76225C1B4D8E}"/>
          </ac:picMkLst>
        </pc:picChg>
        <pc:picChg chg="add mod ord">
          <ac:chgData name="Satvik Maurya" userId="f0a9fd12-f11d-4d44-a8fd-82ae626afb66" providerId="ADAL" clId="{C23F74D3-FA08-452A-86AD-59C36C7A9044}" dt="2025-06-22T21:39:07.009" v="6750" actId="166"/>
          <ac:picMkLst>
            <pc:docMk/>
            <pc:sldMk cId="3654967661" sldId="277"/>
            <ac:picMk id="10" creationId="{45814098-B154-1370-0D75-81178BE8C785}"/>
          </ac:picMkLst>
        </pc:picChg>
      </pc:sldChg>
      <pc:sldChg chg="addSp delSp modSp mod">
        <pc:chgData name="Satvik Maurya" userId="f0a9fd12-f11d-4d44-a8fd-82ae626afb66" providerId="ADAL" clId="{C23F74D3-FA08-452A-86AD-59C36C7A9044}" dt="2025-06-22T22:40:19.928" v="7044" actId="1076"/>
        <pc:sldMkLst>
          <pc:docMk/>
          <pc:sldMk cId="2215097006" sldId="278"/>
        </pc:sldMkLst>
        <pc:spChg chg="mod">
          <ac:chgData name="Satvik Maurya" userId="f0a9fd12-f11d-4d44-a8fd-82ae626afb66" providerId="ADAL" clId="{C23F74D3-FA08-452A-86AD-59C36C7A9044}" dt="2025-06-18T03:17:03.736" v="6620" actId="20577"/>
          <ac:spMkLst>
            <pc:docMk/>
            <pc:sldMk cId="2215097006" sldId="278"/>
            <ac:spMk id="2" creationId="{095F5134-0CC4-5543-7A7E-EFDEA0B3A276}"/>
          </ac:spMkLst>
        </pc:spChg>
        <pc:spChg chg="add mod">
          <ac:chgData name="Satvik Maurya" userId="f0a9fd12-f11d-4d44-a8fd-82ae626afb66" providerId="ADAL" clId="{C23F74D3-FA08-452A-86AD-59C36C7A9044}" dt="2025-06-22T22:40:19.928" v="7044" actId="1076"/>
          <ac:spMkLst>
            <pc:docMk/>
            <pc:sldMk cId="2215097006" sldId="278"/>
            <ac:spMk id="3" creationId="{3912FB54-FE61-AECB-ACF5-912FD3BE955B}"/>
          </ac:spMkLst>
        </pc:spChg>
        <pc:picChg chg="add mod">
          <ac:chgData name="Satvik Maurya" userId="f0a9fd12-f11d-4d44-a8fd-82ae626afb66" providerId="ADAL" clId="{C23F74D3-FA08-452A-86AD-59C36C7A9044}" dt="2025-06-08T13:43:08.863" v="3469" actId="1076"/>
          <ac:picMkLst>
            <pc:docMk/>
            <pc:sldMk cId="2215097006" sldId="278"/>
            <ac:picMk id="5" creationId="{8996489B-AA22-D7FD-C1D3-92ADD72C50D4}"/>
          </ac:picMkLst>
        </pc:picChg>
      </pc:sldChg>
      <pc:sldChg chg="modSp mod">
        <pc:chgData name="Satvik Maurya" userId="f0a9fd12-f11d-4d44-a8fd-82ae626afb66" providerId="ADAL" clId="{C23F74D3-FA08-452A-86AD-59C36C7A9044}" dt="2025-06-14T01:27:21.596" v="5535" actId="5793"/>
        <pc:sldMkLst>
          <pc:docMk/>
          <pc:sldMk cId="3622221375" sldId="279"/>
        </pc:sldMkLst>
        <pc:spChg chg="mod">
          <ac:chgData name="Satvik Maurya" userId="f0a9fd12-f11d-4d44-a8fd-82ae626afb66" providerId="ADAL" clId="{C23F74D3-FA08-452A-86AD-59C36C7A9044}" dt="2025-06-14T01:27:21.596" v="5535" actId="5793"/>
          <ac:spMkLst>
            <pc:docMk/>
            <pc:sldMk cId="3622221375" sldId="279"/>
            <ac:spMk id="4" creationId="{93E5C1C4-1052-701D-01F0-81DAA05535A5}"/>
          </ac:spMkLst>
        </pc:spChg>
      </pc:sldChg>
      <pc:sldChg chg="addSp delSp modSp mod ord">
        <pc:chgData name="Satvik Maurya" userId="f0a9fd12-f11d-4d44-a8fd-82ae626afb66" providerId="ADAL" clId="{C23F74D3-FA08-452A-86AD-59C36C7A9044}" dt="2025-06-13T02:12:58.152" v="5510"/>
        <pc:sldMkLst>
          <pc:docMk/>
          <pc:sldMk cId="1510724659" sldId="280"/>
        </pc:sldMkLst>
        <pc:spChg chg="mod">
          <ac:chgData name="Satvik Maurya" userId="f0a9fd12-f11d-4d44-a8fd-82ae626afb66" providerId="ADAL" clId="{C23F74D3-FA08-452A-86AD-59C36C7A9044}" dt="2025-06-08T13:42:32.482" v="3436" actId="20577"/>
          <ac:spMkLst>
            <pc:docMk/>
            <pc:sldMk cId="1510724659" sldId="280"/>
            <ac:spMk id="2" creationId="{9F2D472E-03FF-030D-BDF5-FD63D8876AE7}"/>
          </ac:spMkLst>
        </pc:spChg>
        <pc:picChg chg="add mod">
          <ac:chgData name="Satvik Maurya" userId="f0a9fd12-f11d-4d44-a8fd-82ae626afb66" providerId="ADAL" clId="{C23F74D3-FA08-452A-86AD-59C36C7A9044}" dt="2025-06-08T13:43:43.706" v="3478" actId="1076"/>
          <ac:picMkLst>
            <pc:docMk/>
            <pc:sldMk cId="1510724659" sldId="280"/>
            <ac:picMk id="6" creationId="{6B98EFE5-58F9-1699-A9FD-1835317349A8}"/>
          </ac:picMkLst>
        </pc:picChg>
      </pc:sldChg>
      <pc:sldChg chg="addSp delSp modSp new mod ord modAnim modNotesTx">
        <pc:chgData name="Satvik Maurya" userId="f0a9fd12-f11d-4d44-a8fd-82ae626afb66" providerId="ADAL" clId="{C23F74D3-FA08-452A-86AD-59C36C7A9044}" dt="2025-06-13T01:15:25.945" v="4554"/>
        <pc:sldMkLst>
          <pc:docMk/>
          <pc:sldMk cId="621457048" sldId="282"/>
        </pc:sldMkLst>
        <pc:spChg chg="mod">
          <ac:chgData name="Satvik Maurya" userId="f0a9fd12-f11d-4d44-a8fd-82ae626afb66" providerId="ADAL" clId="{C23F74D3-FA08-452A-86AD-59C36C7A9044}" dt="2025-06-04T01:33:15.699" v="447" actId="20577"/>
          <ac:spMkLst>
            <pc:docMk/>
            <pc:sldMk cId="621457048" sldId="282"/>
            <ac:spMk id="2" creationId="{E7C5C2A3-357B-0D1A-D1DB-2C1FE6E2ADEC}"/>
          </ac:spMkLst>
        </pc:spChg>
        <pc:spChg chg="add mod">
          <ac:chgData name="Satvik Maurya" userId="f0a9fd12-f11d-4d44-a8fd-82ae626afb66" providerId="ADAL" clId="{C23F74D3-FA08-452A-86AD-59C36C7A9044}" dt="2025-06-07T22:54:57.082" v="926"/>
          <ac:spMkLst>
            <pc:docMk/>
            <pc:sldMk cId="621457048" sldId="282"/>
            <ac:spMk id="8" creationId="{8967DC44-D2F0-9DFE-AD49-66EB59E5D8B0}"/>
          </ac:spMkLst>
        </pc:spChg>
        <pc:spChg chg="add mod">
          <ac:chgData name="Satvik Maurya" userId="f0a9fd12-f11d-4d44-a8fd-82ae626afb66" providerId="ADAL" clId="{C23F74D3-FA08-452A-86AD-59C36C7A9044}" dt="2025-06-08T00:11:52.144" v="2011" actId="115"/>
          <ac:spMkLst>
            <pc:docMk/>
            <pc:sldMk cId="621457048" sldId="282"/>
            <ac:spMk id="9" creationId="{379BFD47-E6CD-963C-DD6B-8F0092FD819E}"/>
          </ac:spMkLst>
        </pc:spChg>
        <pc:spChg chg="add mod">
          <ac:chgData name="Satvik Maurya" userId="f0a9fd12-f11d-4d44-a8fd-82ae626afb66" providerId="ADAL" clId="{C23F74D3-FA08-452A-86AD-59C36C7A9044}" dt="2025-06-07T23:54:53.825" v="1940" actId="20577"/>
          <ac:spMkLst>
            <pc:docMk/>
            <pc:sldMk cId="621457048" sldId="282"/>
            <ac:spMk id="10" creationId="{1025FB4D-D2F0-2438-5908-FF59B91266C3}"/>
          </ac:spMkLst>
        </pc:spChg>
        <pc:spChg chg="add mod">
          <ac:chgData name="Satvik Maurya" userId="f0a9fd12-f11d-4d44-a8fd-82ae626afb66" providerId="ADAL" clId="{C23F74D3-FA08-452A-86AD-59C36C7A9044}" dt="2025-06-08T00:11:37.686" v="2010" actId="20577"/>
          <ac:spMkLst>
            <pc:docMk/>
            <pc:sldMk cId="621457048" sldId="282"/>
            <ac:spMk id="11" creationId="{7D64D9EB-4E33-FAAD-48E2-DB85C2FA5D1C}"/>
          </ac:spMkLst>
        </pc:spChg>
        <pc:spChg chg="add mod">
          <ac:chgData name="Satvik Maurya" userId="f0a9fd12-f11d-4d44-a8fd-82ae626afb66" providerId="ADAL" clId="{C23F74D3-FA08-452A-86AD-59C36C7A9044}" dt="2025-06-07T23:02:01.674" v="1565"/>
          <ac:spMkLst>
            <pc:docMk/>
            <pc:sldMk cId="621457048" sldId="282"/>
            <ac:spMk id="13" creationId="{31C4B180-2B16-E209-2E27-98C806603015}"/>
          </ac:spMkLst>
        </pc:spChg>
        <pc:picChg chg="add mod">
          <ac:chgData name="Satvik Maurya" userId="f0a9fd12-f11d-4d44-a8fd-82ae626afb66" providerId="ADAL" clId="{C23F74D3-FA08-452A-86AD-59C36C7A9044}" dt="2025-06-07T22:55:15.493" v="930" actId="1076"/>
          <ac:picMkLst>
            <pc:docMk/>
            <pc:sldMk cId="621457048" sldId="282"/>
            <ac:picMk id="7" creationId="{2B0F594B-20E7-580A-0EEA-651E19557725}"/>
          </ac:picMkLst>
        </pc:picChg>
      </pc:sldChg>
      <pc:sldChg chg="modSp new del mod">
        <pc:chgData name="Satvik Maurya" userId="f0a9fd12-f11d-4d44-a8fd-82ae626afb66" providerId="ADAL" clId="{C23F74D3-FA08-452A-86AD-59C36C7A9044}" dt="2025-06-04T00:23:57.482" v="203" actId="47"/>
        <pc:sldMkLst>
          <pc:docMk/>
          <pc:sldMk cId="3108218659" sldId="282"/>
        </pc:sldMkLst>
      </pc:sldChg>
      <pc:sldChg chg="addSp delSp modSp new del mod modShow">
        <pc:chgData name="Satvik Maurya" userId="f0a9fd12-f11d-4d44-a8fd-82ae626afb66" providerId="ADAL" clId="{C23F74D3-FA08-452A-86AD-59C36C7A9044}" dt="2025-06-04T01:23:15.021" v="287" actId="2696"/>
        <pc:sldMkLst>
          <pc:docMk/>
          <pc:sldMk cId="3694255068" sldId="282"/>
        </pc:sldMkLst>
      </pc:sldChg>
      <pc:sldChg chg="add del mod ord modShow">
        <pc:chgData name="Satvik Maurya" userId="f0a9fd12-f11d-4d44-a8fd-82ae626afb66" providerId="ADAL" clId="{C23F74D3-FA08-452A-86AD-59C36C7A9044}" dt="2025-06-25T14:09:06.088" v="7307" actId="47"/>
        <pc:sldMkLst>
          <pc:docMk/>
          <pc:sldMk cId="2258157641" sldId="283"/>
        </pc:sldMkLst>
      </pc:sldChg>
      <pc:sldChg chg="addSp delSp modSp add mod delAnim modAnim">
        <pc:chgData name="Satvik Maurya" userId="f0a9fd12-f11d-4d44-a8fd-82ae626afb66" providerId="ADAL" clId="{C23F74D3-FA08-452A-86AD-59C36C7A9044}" dt="2025-06-22T22:02:21.589" v="6815"/>
        <pc:sldMkLst>
          <pc:docMk/>
          <pc:sldMk cId="1081461545" sldId="284"/>
        </pc:sldMkLst>
        <pc:spChg chg="mod">
          <ac:chgData name="Satvik Maurya" userId="f0a9fd12-f11d-4d44-a8fd-82ae626afb66" providerId="ADAL" clId="{C23F74D3-FA08-452A-86AD-59C36C7A9044}" dt="2025-06-05T01:04:42.689" v="528"/>
          <ac:spMkLst>
            <pc:docMk/>
            <pc:sldMk cId="1081461545" sldId="284"/>
            <ac:spMk id="8" creationId="{FAC24AEE-D42C-10C9-29EB-2692F404B01F}"/>
          </ac:spMkLst>
        </pc:spChg>
        <pc:spChg chg="mod">
          <ac:chgData name="Satvik Maurya" userId="f0a9fd12-f11d-4d44-a8fd-82ae626afb66" providerId="ADAL" clId="{C23F74D3-FA08-452A-86AD-59C36C7A9044}" dt="2025-06-05T01:04:42.689" v="528"/>
          <ac:spMkLst>
            <pc:docMk/>
            <pc:sldMk cId="1081461545" sldId="284"/>
            <ac:spMk id="18" creationId="{CEAF932F-5B8A-F452-8A5C-C20725BDA769}"/>
          </ac:spMkLst>
        </pc:spChg>
        <pc:spChg chg="mod">
          <ac:chgData name="Satvik Maurya" userId="f0a9fd12-f11d-4d44-a8fd-82ae626afb66" providerId="ADAL" clId="{C23F74D3-FA08-452A-86AD-59C36C7A9044}" dt="2025-06-05T01:04:42.689" v="528"/>
          <ac:spMkLst>
            <pc:docMk/>
            <pc:sldMk cId="1081461545" sldId="284"/>
            <ac:spMk id="33" creationId="{CA523F03-381E-546D-C36F-A9DD656CDDA4}"/>
          </ac:spMkLst>
        </pc:spChg>
        <pc:spChg chg="mod">
          <ac:chgData name="Satvik Maurya" userId="f0a9fd12-f11d-4d44-a8fd-82ae626afb66" providerId="ADAL" clId="{C23F74D3-FA08-452A-86AD-59C36C7A9044}" dt="2025-06-05T01:04:42.689" v="528"/>
          <ac:spMkLst>
            <pc:docMk/>
            <pc:sldMk cId="1081461545" sldId="284"/>
            <ac:spMk id="62" creationId="{BECF5E62-F97E-991D-0831-3D36133E1244}"/>
          </ac:spMkLst>
        </pc:spChg>
        <pc:spChg chg="mod">
          <ac:chgData name="Satvik Maurya" userId="f0a9fd12-f11d-4d44-a8fd-82ae626afb66" providerId="ADAL" clId="{C23F74D3-FA08-452A-86AD-59C36C7A9044}" dt="2025-06-05T01:04:42.689" v="528"/>
          <ac:spMkLst>
            <pc:docMk/>
            <pc:sldMk cId="1081461545" sldId="284"/>
            <ac:spMk id="66" creationId="{D2C134E0-2280-0797-E537-091DA25CFDC0}"/>
          </ac:spMkLst>
        </pc:spChg>
        <pc:spChg chg="mod">
          <ac:chgData name="Satvik Maurya" userId="f0a9fd12-f11d-4d44-a8fd-82ae626afb66" providerId="ADAL" clId="{C23F74D3-FA08-452A-86AD-59C36C7A9044}" dt="2025-06-05T01:04:42.689" v="528"/>
          <ac:spMkLst>
            <pc:docMk/>
            <pc:sldMk cId="1081461545" sldId="284"/>
            <ac:spMk id="76" creationId="{60E8CC1F-413D-EDCE-32F8-43129F621064}"/>
          </ac:spMkLst>
        </pc:spChg>
        <pc:spChg chg="mod">
          <ac:chgData name="Satvik Maurya" userId="f0a9fd12-f11d-4d44-a8fd-82ae626afb66" providerId="ADAL" clId="{C23F74D3-FA08-452A-86AD-59C36C7A9044}" dt="2025-06-05T01:04:42.689" v="528"/>
          <ac:spMkLst>
            <pc:docMk/>
            <pc:sldMk cId="1081461545" sldId="284"/>
            <ac:spMk id="77" creationId="{2483EF4C-B647-D6A0-9ADE-ABF4811579EA}"/>
          </ac:spMkLst>
        </pc:spChg>
        <pc:spChg chg="mod">
          <ac:chgData name="Satvik Maurya" userId="f0a9fd12-f11d-4d44-a8fd-82ae626afb66" providerId="ADAL" clId="{C23F74D3-FA08-452A-86AD-59C36C7A9044}" dt="2025-06-05T01:04:42.689" v="528"/>
          <ac:spMkLst>
            <pc:docMk/>
            <pc:sldMk cId="1081461545" sldId="284"/>
            <ac:spMk id="93" creationId="{7C5AF5B0-941A-0FB3-3244-63D0799B5B53}"/>
          </ac:spMkLst>
        </pc:spChg>
        <pc:spChg chg="mod">
          <ac:chgData name="Satvik Maurya" userId="f0a9fd12-f11d-4d44-a8fd-82ae626afb66" providerId="ADAL" clId="{C23F74D3-FA08-452A-86AD-59C36C7A9044}" dt="2025-06-05T01:04:42.689" v="528"/>
          <ac:spMkLst>
            <pc:docMk/>
            <pc:sldMk cId="1081461545" sldId="284"/>
            <ac:spMk id="111" creationId="{6D41EB39-25F3-2EC8-256A-F3EE449FC199}"/>
          </ac:spMkLst>
        </pc:spChg>
        <pc:spChg chg="mod">
          <ac:chgData name="Satvik Maurya" userId="f0a9fd12-f11d-4d44-a8fd-82ae626afb66" providerId="ADAL" clId="{C23F74D3-FA08-452A-86AD-59C36C7A9044}" dt="2025-06-06T01:59:10.488" v="794" actId="14100"/>
          <ac:spMkLst>
            <pc:docMk/>
            <pc:sldMk cId="1081461545" sldId="284"/>
            <ac:spMk id="123" creationId="{8C759840-C1B0-653A-EBB8-391F5F698302}"/>
          </ac:spMkLst>
        </pc:spChg>
        <pc:spChg chg="mod">
          <ac:chgData name="Satvik Maurya" userId="f0a9fd12-f11d-4d44-a8fd-82ae626afb66" providerId="ADAL" clId="{C23F74D3-FA08-452A-86AD-59C36C7A9044}" dt="2025-06-05T01:13:42.317" v="560" actId="12789"/>
          <ac:spMkLst>
            <pc:docMk/>
            <pc:sldMk cId="1081461545" sldId="284"/>
            <ac:spMk id="124" creationId="{253E6466-20A0-5917-FFE6-827FED334F20}"/>
          </ac:spMkLst>
        </pc:spChg>
        <pc:spChg chg="mod">
          <ac:chgData name="Satvik Maurya" userId="f0a9fd12-f11d-4d44-a8fd-82ae626afb66" providerId="ADAL" clId="{C23F74D3-FA08-452A-86AD-59C36C7A9044}" dt="2025-06-05T01:13:42.317" v="560" actId="12789"/>
          <ac:spMkLst>
            <pc:docMk/>
            <pc:sldMk cId="1081461545" sldId="284"/>
            <ac:spMk id="125" creationId="{CF5A4FE3-8932-3F61-6DFB-E6E840EBB97C}"/>
          </ac:spMkLst>
        </pc:spChg>
        <pc:spChg chg="mod">
          <ac:chgData name="Satvik Maurya" userId="f0a9fd12-f11d-4d44-a8fd-82ae626afb66" providerId="ADAL" clId="{C23F74D3-FA08-452A-86AD-59C36C7A9044}" dt="2025-06-05T01:13:42.317" v="560" actId="12789"/>
          <ac:spMkLst>
            <pc:docMk/>
            <pc:sldMk cId="1081461545" sldId="284"/>
            <ac:spMk id="126" creationId="{B53176EC-164D-40F2-5915-8EE20A14C1D4}"/>
          </ac:spMkLst>
        </pc:spChg>
        <pc:spChg chg="mod">
          <ac:chgData name="Satvik Maurya" userId="f0a9fd12-f11d-4d44-a8fd-82ae626afb66" providerId="ADAL" clId="{C23F74D3-FA08-452A-86AD-59C36C7A9044}" dt="2025-06-05T01:13:42.317" v="560" actId="12789"/>
          <ac:spMkLst>
            <pc:docMk/>
            <pc:sldMk cId="1081461545" sldId="284"/>
            <ac:spMk id="127" creationId="{42CAB84B-66EC-8AB8-9F4D-9A6BD4BF790C}"/>
          </ac:spMkLst>
        </pc:spChg>
        <pc:spChg chg="add mod">
          <ac:chgData name="Satvik Maurya" userId="f0a9fd12-f11d-4d44-a8fd-82ae626afb66" providerId="ADAL" clId="{C23F74D3-FA08-452A-86AD-59C36C7A9044}" dt="2025-06-05T01:13:42.317" v="560" actId="12789"/>
          <ac:spMkLst>
            <pc:docMk/>
            <pc:sldMk cId="1081461545" sldId="284"/>
            <ac:spMk id="192" creationId="{FC519DB1-3B29-1F4B-60DD-A667B3316010}"/>
          </ac:spMkLst>
        </pc:spChg>
        <pc:spChg chg="mod">
          <ac:chgData name="Satvik Maurya" userId="f0a9fd12-f11d-4d44-a8fd-82ae626afb66" providerId="ADAL" clId="{C23F74D3-FA08-452A-86AD-59C36C7A9044}" dt="2025-06-06T01:58:53.888" v="793" actId="14100"/>
          <ac:spMkLst>
            <pc:docMk/>
            <pc:sldMk cId="1081461545" sldId="284"/>
            <ac:spMk id="193" creationId="{2F4EF9A0-CBBB-65BC-F70B-7D98FFFDF92A}"/>
          </ac:spMkLst>
        </pc:spChg>
        <pc:picChg chg="add mod">
          <ac:chgData name="Satvik Maurya" userId="f0a9fd12-f11d-4d44-a8fd-82ae626afb66" providerId="ADAL" clId="{C23F74D3-FA08-452A-86AD-59C36C7A9044}" dt="2025-06-06T01:58:35.111" v="791" actId="1076"/>
          <ac:picMkLst>
            <pc:docMk/>
            <pc:sldMk cId="1081461545" sldId="284"/>
            <ac:picMk id="118" creationId="{FB81EFF5-EB31-9E72-E95D-4ECCFC16180A}"/>
          </ac:picMkLst>
        </pc:picChg>
        <pc:picChg chg="mod">
          <ac:chgData name="Satvik Maurya" userId="f0a9fd12-f11d-4d44-a8fd-82ae626afb66" providerId="ADAL" clId="{C23F74D3-FA08-452A-86AD-59C36C7A9044}" dt="2025-06-05T01:21:48.975" v="605"/>
          <ac:picMkLst>
            <pc:docMk/>
            <pc:sldMk cId="1081461545" sldId="284"/>
            <ac:picMk id="194" creationId="{63ECA257-7B7E-B148-700E-741C5E173E6D}"/>
          </ac:picMkLst>
        </pc:picChg>
        <pc:picChg chg="add mod">
          <ac:chgData name="Satvik Maurya" userId="f0a9fd12-f11d-4d44-a8fd-82ae626afb66" providerId="ADAL" clId="{C23F74D3-FA08-452A-86AD-59C36C7A9044}" dt="2025-06-06T01:58:35.111" v="791" actId="1076"/>
          <ac:picMkLst>
            <pc:docMk/>
            <pc:sldMk cId="1081461545" sldId="284"/>
            <ac:picMk id="195" creationId="{02F7E748-7774-88D4-2731-2D0FD20BEA6F}"/>
          </ac:picMkLst>
        </pc:picChg>
      </pc:sldChg>
      <pc:sldChg chg="addSp delSp modSp add mod ord delAnim modAnim">
        <pc:chgData name="Satvik Maurya" userId="f0a9fd12-f11d-4d44-a8fd-82ae626afb66" providerId="ADAL" clId="{C23F74D3-FA08-452A-86AD-59C36C7A9044}" dt="2025-06-22T23:16:33.477" v="7302" actId="1076"/>
        <pc:sldMkLst>
          <pc:docMk/>
          <pc:sldMk cId="150282890" sldId="285"/>
        </pc:sldMkLst>
        <pc:spChg chg="mod">
          <ac:chgData name="Satvik Maurya" userId="f0a9fd12-f11d-4d44-a8fd-82ae626afb66" providerId="ADAL" clId="{C23F74D3-FA08-452A-86AD-59C36C7A9044}" dt="2025-06-05T02:09:58.043" v="610"/>
          <ac:spMkLst>
            <pc:docMk/>
            <pc:sldMk cId="150282890" sldId="285"/>
            <ac:spMk id="7" creationId="{DAE3CECA-C2B5-4761-208E-8AFC8EF09288}"/>
          </ac:spMkLst>
        </pc:spChg>
        <pc:spChg chg="mod">
          <ac:chgData name="Satvik Maurya" userId="f0a9fd12-f11d-4d44-a8fd-82ae626afb66" providerId="ADAL" clId="{C23F74D3-FA08-452A-86AD-59C36C7A9044}" dt="2025-06-05T02:09:58.043" v="610"/>
          <ac:spMkLst>
            <pc:docMk/>
            <pc:sldMk cId="150282890" sldId="285"/>
            <ac:spMk id="46" creationId="{6C7D9C0C-BFF9-E8D4-1299-D82BB8431A64}"/>
          </ac:spMkLst>
        </pc:spChg>
        <pc:spChg chg="mod">
          <ac:chgData name="Satvik Maurya" userId="f0a9fd12-f11d-4d44-a8fd-82ae626afb66" providerId="ADAL" clId="{C23F74D3-FA08-452A-86AD-59C36C7A9044}" dt="2025-06-05T02:09:58.043" v="610"/>
          <ac:spMkLst>
            <pc:docMk/>
            <pc:sldMk cId="150282890" sldId="285"/>
            <ac:spMk id="75" creationId="{F04FCBBD-2571-B5BC-1829-6B96D183DF5E}"/>
          </ac:spMkLst>
        </pc:spChg>
        <pc:spChg chg="mod">
          <ac:chgData name="Satvik Maurya" userId="f0a9fd12-f11d-4d44-a8fd-82ae626afb66" providerId="ADAL" clId="{C23F74D3-FA08-452A-86AD-59C36C7A9044}" dt="2025-06-05T02:09:58.043" v="610"/>
          <ac:spMkLst>
            <pc:docMk/>
            <pc:sldMk cId="150282890" sldId="285"/>
            <ac:spMk id="84" creationId="{D5AB74D9-7439-1557-A22D-58A77AE5B390}"/>
          </ac:spMkLst>
        </pc:spChg>
        <pc:spChg chg="mod">
          <ac:chgData name="Satvik Maurya" userId="f0a9fd12-f11d-4d44-a8fd-82ae626afb66" providerId="ADAL" clId="{C23F74D3-FA08-452A-86AD-59C36C7A9044}" dt="2025-06-05T02:09:58.043" v="610"/>
          <ac:spMkLst>
            <pc:docMk/>
            <pc:sldMk cId="150282890" sldId="285"/>
            <ac:spMk id="92" creationId="{46064CCC-53DD-94F4-A6E1-FF16B4C89BD4}"/>
          </ac:spMkLst>
        </pc:spChg>
        <pc:spChg chg="mod">
          <ac:chgData name="Satvik Maurya" userId="f0a9fd12-f11d-4d44-a8fd-82ae626afb66" providerId="ADAL" clId="{C23F74D3-FA08-452A-86AD-59C36C7A9044}" dt="2025-06-05T02:09:58.043" v="610"/>
          <ac:spMkLst>
            <pc:docMk/>
            <pc:sldMk cId="150282890" sldId="285"/>
            <ac:spMk id="93" creationId="{2BAE932E-DCB6-15AF-1B8D-7C90D44749CF}"/>
          </ac:spMkLst>
        </pc:spChg>
        <pc:spChg chg="mod">
          <ac:chgData name="Satvik Maurya" userId="f0a9fd12-f11d-4d44-a8fd-82ae626afb66" providerId="ADAL" clId="{C23F74D3-FA08-452A-86AD-59C36C7A9044}" dt="2025-06-05T02:09:58.043" v="610"/>
          <ac:spMkLst>
            <pc:docMk/>
            <pc:sldMk cId="150282890" sldId="285"/>
            <ac:spMk id="101" creationId="{B9D649EF-BC2D-8CC1-C672-6BD46B94F7CE}"/>
          </ac:spMkLst>
        </pc:spChg>
        <pc:spChg chg="mod">
          <ac:chgData name="Satvik Maurya" userId="f0a9fd12-f11d-4d44-a8fd-82ae626afb66" providerId="ADAL" clId="{C23F74D3-FA08-452A-86AD-59C36C7A9044}" dt="2025-06-05T02:09:58.043" v="610"/>
          <ac:spMkLst>
            <pc:docMk/>
            <pc:sldMk cId="150282890" sldId="285"/>
            <ac:spMk id="108" creationId="{728D0C37-FA53-BCB7-E9ED-8226447ECC06}"/>
          </ac:spMkLst>
        </pc:spChg>
        <pc:spChg chg="mod">
          <ac:chgData name="Satvik Maurya" userId="f0a9fd12-f11d-4d44-a8fd-82ae626afb66" providerId="ADAL" clId="{C23F74D3-FA08-452A-86AD-59C36C7A9044}" dt="2025-06-05T02:09:58.043" v="610"/>
          <ac:spMkLst>
            <pc:docMk/>
            <pc:sldMk cId="150282890" sldId="285"/>
            <ac:spMk id="114" creationId="{1FA4FFB3-9866-47C2-6675-5F1B95E0D092}"/>
          </ac:spMkLst>
        </pc:spChg>
        <pc:spChg chg="mod">
          <ac:chgData name="Satvik Maurya" userId="f0a9fd12-f11d-4d44-a8fd-82ae626afb66" providerId="ADAL" clId="{C23F74D3-FA08-452A-86AD-59C36C7A9044}" dt="2025-06-05T02:09:58.043" v="610"/>
          <ac:spMkLst>
            <pc:docMk/>
            <pc:sldMk cId="150282890" sldId="285"/>
            <ac:spMk id="115" creationId="{29A913BC-BBB4-3AE2-2707-CF609D229B63}"/>
          </ac:spMkLst>
        </pc:spChg>
        <pc:spChg chg="mod">
          <ac:chgData name="Satvik Maurya" userId="f0a9fd12-f11d-4d44-a8fd-82ae626afb66" providerId="ADAL" clId="{C23F74D3-FA08-452A-86AD-59C36C7A9044}" dt="2025-06-06T01:59:46.317" v="799" actId="14100"/>
          <ac:spMkLst>
            <pc:docMk/>
            <pc:sldMk cId="150282890" sldId="285"/>
            <ac:spMk id="123" creationId="{272F8833-1459-C163-58F7-3F1F52DA95D7}"/>
          </ac:spMkLst>
        </pc:spChg>
        <pc:spChg chg="mod">
          <ac:chgData name="Satvik Maurya" userId="f0a9fd12-f11d-4d44-a8fd-82ae626afb66" providerId="ADAL" clId="{C23F74D3-FA08-452A-86AD-59C36C7A9044}" dt="2025-06-06T01:59:41.685" v="798" actId="14100"/>
          <ac:spMkLst>
            <pc:docMk/>
            <pc:sldMk cId="150282890" sldId="285"/>
            <ac:spMk id="193" creationId="{E2322EBE-BE25-9521-1418-7037FC176F5A}"/>
          </ac:spMkLst>
        </pc:spChg>
        <pc:spChg chg="add mod">
          <ac:chgData name="Satvik Maurya" userId="f0a9fd12-f11d-4d44-a8fd-82ae626afb66" providerId="ADAL" clId="{C23F74D3-FA08-452A-86AD-59C36C7A9044}" dt="2025-06-22T23:16:33.477" v="7302" actId="1076"/>
          <ac:spMkLst>
            <pc:docMk/>
            <pc:sldMk cId="150282890" sldId="285"/>
            <ac:spMk id="195" creationId="{A47A475E-A114-41F3-97BC-7354C8055299}"/>
          </ac:spMkLst>
        </pc:spChg>
        <pc:picChg chg="add mod">
          <ac:chgData name="Satvik Maurya" userId="f0a9fd12-f11d-4d44-a8fd-82ae626afb66" providerId="ADAL" clId="{C23F74D3-FA08-452A-86AD-59C36C7A9044}" dt="2025-06-06T01:59:31.511" v="796"/>
          <ac:picMkLst>
            <pc:docMk/>
            <pc:sldMk cId="150282890" sldId="285"/>
            <ac:picMk id="118" creationId="{827208FA-8B99-5AF6-6F47-E40AC1E91E72}"/>
          </ac:picMkLst>
        </pc:picChg>
        <pc:picChg chg="mod">
          <ac:chgData name="Satvik Maurya" userId="f0a9fd12-f11d-4d44-a8fd-82ae626afb66" providerId="ADAL" clId="{C23F74D3-FA08-452A-86AD-59C36C7A9044}" dt="2025-06-05T02:12:47.359" v="618"/>
          <ac:picMkLst>
            <pc:docMk/>
            <pc:sldMk cId="150282890" sldId="285"/>
            <ac:picMk id="194" creationId="{A40D83CC-EF13-CED3-8821-AE3D6710D601}"/>
          </ac:picMkLst>
        </pc:picChg>
        <pc:picChg chg="add mod">
          <ac:chgData name="Satvik Maurya" userId="f0a9fd12-f11d-4d44-a8fd-82ae626afb66" providerId="ADAL" clId="{C23F74D3-FA08-452A-86AD-59C36C7A9044}" dt="2025-06-06T01:59:31.511" v="796"/>
          <ac:picMkLst>
            <pc:docMk/>
            <pc:sldMk cId="150282890" sldId="285"/>
            <ac:picMk id="196" creationId="{8BB15A58-655C-20FF-0B48-9EC4C201DE6F}"/>
          </ac:picMkLst>
        </pc:picChg>
      </pc:sldChg>
      <pc:sldChg chg="addSp delSp modSp add mod delAnim modAnim">
        <pc:chgData name="Satvik Maurya" userId="f0a9fd12-f11d-4d44-a8fd-82ae626afb66" providerId="ADAL" clId="{C23F74D3-FA08-452A-86AD-59C36C7A9044}" dt="2025-06-22T23:16:39.064" v="7304"/>
        <pc:sldMkLst>
          <pc:docMk/>
          <pc:sldMk cId="2883799183" sldId="286"/>
        </pc:sldMkLst>
        <pc:spChg chg="add mod">
          <ac:chgData name="Satvik Maurya" userId="f0a9fd12-f11d-4d44-a8fd-82ae626afb66" providerId="ADAL" clId="{C23F74D3-FA08-452A-86AD-59C36C7A9044}" dt="2025-06-22T23:16:39.064" v="7304"/>
          <ac:spMkLst>
            <pc:docMk/>
            <pc:sldMk cId="2883799183" sldId="286"/>
            <ac:spMk id="3" creationId="{1241E9C7-9DA4-E763-90CC-C7547E040E6B}"/>
          </ac:spMkLst>
        </pc:spChg>
        <pc:spChg chg="mod">
          <ac:chgData name="Satvik Maurya" userId="f0a9fd12-f11d-4d44-a8fd-82ae626afb66" providerId="ADAL" clId="{C23F74D3-FA08-452A-86AD-59C36C7A9044}" dt="2025-06-06T01:43:06.312" v="734" actId="1076"/>
          <ac:spMkLst>
            <pc:docMk/>
            <pc:sldMk cId="2883799183" sldId="286"/>
            <ac:spMk id="346" creationId="{A6303B37-DBBB-A653-F81A-934A5658B612}"/>
          </ac:spMkLst>
        </pc:spChg>
        <pc:picChg chg="add mod">
          <ac:chgData name="Satvik Maurya" userId="f0a9fd12-f11d-4d44-a8fd-82ae626afb66" providerId="ADAL" clId="{C23F74D3-FA08-452A-86AD-59C36C7A9044}" dt="2025-06-06T01:42:08.873" v="728"/>
          <ac:picMkLst>
            <pc:docMk/>
            <pc:sldMk cId="2883799183" sldId="286"/>
            <ac:picMk id="118" creationId="{BABEFAC8-30A8-4115-3782-72409771832B}"/>
          </ac:picMkLst>
        </pc:picChg>
        <pc:picChg chg="mod">
          <ac:chgData name="Satvik Maurya" userId="f0a9fd12-f11d-4d44-a8fd-82ae626afb66" providerId="ADAL" clId="{C23F74D3-FA08-452A-86AD-59C36C7A9044}" dt="2025-06-06T01:50:11.431" v="775"/>
          <ac:picMkLst>
            <pc:docMk/>
            <pc:sldMk cId="2883799183" sldId="286"/>
            <ac:picMk id="196" creationId="{4AD8E19A-40D6-206E-67B1-8C88D76106F3}"/>
          </ac:picMkLst>
        </pc:picChg>
        <pc:picChg chg="add mod">
          <ac:chgData name="Satvik Maurya" userId="f0a9fd12-f11d-4d44-a8fd-82ae626afb66" providerId="ADAL" clId="{C23F74D3-FA08-452A-86AD-59C36C7A9044}" dt="2025-06-06T01:59:56.732" v="801"/>
          <ac:picMkLst>
            <pc:docMk/>
            <pc:sldMk cId="2883799183" sldId="286"/>
            <ac:picMk id="197" creationId="{285AC9BA-C16E-5E78-E223-39960348A387}"/>
          </ac:picMkLst>
        </pc:picChg>
        <pc:picChg chg="add mod">
          <ac:chgData name="Satvik Maurya" userId="f0a9fd12-f11d-4d44-a8fd-82ae626afb66" providerId="ADAL" clId="{C23F74D3-FA08-452A-86AD-59C36C7A9044}" dt="2025-06-06T01:59:56.732" v="801"/>
          <ac:picMkLst>
            <pc:docMk/>
            <pc:sldMk cId="2883799183" sldId="286"/>
            <ac:picMk id="198" creationId="{F4BF08D2-559B-DADD-6582-0D0947571289}"/>
          </ac:picMkLst>
        </pc:picChg>
      </pc:sldChg>
      <pc:sldChg chg="addSp delSp modSp add del mod ord delAnim modAnim modShow">
        <pc:chgData name="Satvik Maurya" userId="f0a9fd12-f11d-4d44-a8fd-82ae626afb66" providerId="ADAL" clId="{C23F74D3-FA08-452A-86AD-59C36C7A9044}" dt="2025-06-25T14:09:06.088" v="7307" actId="47"/>
        <pc:sldMkLst>
          <pc:docMk/>
          <pc:sldMk cId="1590687297" sldId="287"/>
        </pc:sldMkLst>
      </pc:sldChg>
      <pc:sldChg chg="addSp delSp modSp new mod ord delAnim modAnim">
        <pc:chgData name="Satvik Maurya" userId="f0a9fd12-f11d-4d44-a8fd-82ae626afb66" providerId="ADAL" clId="{C23F74D3-FA08-452A-86AD-59C36C7A9044}" dt="2025-06-22T21:34:39.161" v="6740"/>
        <pc:sldMkLst>
          <pc:docMk/>
          <pc:sldMk cId="298997916" sldId="288"/>
        </pc:sldMkLst>
        <pc:spChg chg="mod">
          <ac:chgData name="Satvik Maurya" userId="f0a9fd12-f11d-4d44-a8fd-82ae626afb66" providerId="ADAL" clId="{C23F74D3-FA08-452A-86AD-59C36C7A9044}" dt="2025-06-08T14:23:51.993" v="3662" actId="20577"/>
          <ac:spMkLst>
            <pc:docMk/>
            <pc:sldMk cId="298997916" sldId="288"/>
            <ac:spMk id="2" creationId="{8DF652BA-33FF-4CF2-AD6B-390525AC06E6}"/>
          </ac:spMkLst>
        </pc:spChg>
        <pc:spChg chg="add mod">
          <ac:chgData name="Satvik Maurya" userId="f0a9fd12-f11d-4d44-a8fd-82ae626afb66" providerId="ADAL" clId="{C23F74D3-FA08-452A-86AD-59C36C7A9044}" dt="2025-06-18T00:07:10.727" v="6391" actId="1076"/>
          <ac:spMkLst>
            <pc:docMk/>
            <pc:sldMk cId="298997916" sldId="288"/>
            <ac:spMk id="9" creationId="{3F133227-5C9D-61F7-9F09-2CB13417A509}"/>
          </ac:spMkLst>
        </pc:spChg>
        <pc:picChg chg="add mod">
          <ac:chgData name="Satvik Maurya" userId="f0a9fd12-f11d-4d44-a8fd-82ae626afb66" providerId="ADAL" clId="{C23F74D3-FA08-452A-86AD-59C36C7A9044}" dt="2025-06-20T13:43:39.184" v="6713" actId="1076"/>
          <ac:picMkLst>
            <pc:docMk/>
            <pc:sldMk cId="298997916" sldId="288"/>
            <ac:picMk id="8" creationId="{C906E88A-06B4-422A-AD10-14DB7B21E4D9}"/>
          </ac:picMkLst>
        </pc:picChg>
      </pc:sldChg>
      <pc:sldChg chg="addSp delSp modSp new mod ord modAnim">
        <pc:chgData name="Satvik Maurya" userId="f0a9fd12-f11d-4d44-a8fd-82ae626afb66" providerId="ADAL" clId="{C23F74D3-FA08-452A-86AD-59C36C7A9044}" dt="2025-06-22T21:34:39.161" v="6740"/>
        <pc:sldMkLst>
          <pc:docMk/>
          <pc:sldMk cId="2342657898" sldId="289"/>
        </pc:sldMkLst>
        <pc:spChg chg="mod">
          <ac:chgData name="Satvik Maurya" userId="f0a9fd12-f11d-4d44-a8fd-82ae626afb66" providerId="ADAL" clId="{C23F74D3-FA08-452A-86AD-59C36C7A9044}" dt="2025-06-08T00:28:04.451" v="2097" actId="20577"/>
          <ac:spMkLst>
            <pc:docMk/>
            <pc:sldMk cId="2342657898" sldId="289"/>
            <ac:spMk id="2" creationId="{5B9F7B57-B032-A2C4-2B26-65133AC64DEF}"/>
          </ac:spMkLst>
        </pc:spChg>
        <pc:spChg chg="add mod">
          <ac:chgData name="Satvik Maurya" userId="f0a9fd12-f11d-4d44-a8fd-82ae626afb66" providerId="ADAL" clId="{C23F74D3-FA08-452A-86AD-59C36C7A9044}" dt="2025-06-12T02:56:41.435" v="4391" actId="1076"/>
          <ac:spMkLst>
            <pc:docMk/>
            <pc:sldMk cId="2342657898" sldId="289"/>
            <ac:spMk id="6" creationId="{D02A1040-FF59-13CB-87D1-DF234D96A853}"/>
          </ac:spMkLst>
        </pc:spChg>
        <pc:spChg chg="add mod">
          <ac:chgData name="Satvik Maurya" userId="f0a9fd12-f11d-4d44-a8fd-82ae626afb66" providerId="ADAL" clId="{C23F74D3-FA08-452A-86AD-59C36C7A9044}" dt="2025-06-13T01:21:31.315" v="4615" actId="1076"/>
          <ac:spMkLst>
            <pc:docMk/>
            <pc:sldMk cId="2342657898" sldId="289"/>
            <ac:spMk id="11" creationId="{C46210C2-0B58-88B4-8F0A-2F4024BA6B7C}"/>
          </ac:spMkLst>
        </pc:spChg>
        <pc:spChg chg="add mod">
          <ac:chgData name="Satvik Maurya" userId="f0a9fd12-f11d-4d44-a8fd-82ae626afb66" providerId="ADAL" clId="{C23F74D3-FA08-452A-86AD-59C36C7A9044}" dt="2025-06-08T00:38:04.544" v="2274" actId="14100"/>
          <ac:spMkLst>
            <pc:docMk/>
            <pc:sldMk cId="2342657898" sldId="289"/>
            <ac:spMk id="13" creationId="{0C31D460-31D6-9ADE-1AB9-9AC4263A2877}"/>
          </ac:spMkLst>
        </pc:spChg>
        <pc:spChg chg="add mod">
          <ac:chgData name="Satvik Maurya" userId="f0a9fd12-f11d-4d44-a8fd-82ae626afb66" providerId="ADAL" clId="{C23F74D3-FA08-452A-86AD-59C36C7A9044}" dt="2025-06-12T02:56:49.876" v="4392" actId="1076"/>
          <ac:spMkLst>
            <pc:docMk/>
            <pc:sldMk cId="2342657898" sldId="289"/>
            <ac:spMk id="15" creationId="{EA95D820-1A34-E462-20ED-BA806C839000}"/>
          </ac:spMkLst>
        </pc:spChg>
        <pc:spChg chg="add mod ord">
          <ac:chgData name="Satvik Maurya" userId="f0a9fd12-f11d-4d44-a8fd-82ae626afb66" providerId="ADAL" clId="{C23F74D3-FA08-452A-86AD-59C36C7A9044}" dt="2025-06-13T01:30:23.425" v="4717" actId="1076"/>
          <ac:spMkLst>
            <pc:docMk/>
            <pc:sldMk cId="2342657898" sldId="289"/>
            <ac:spMk id="90" creationId="{0DF2D583-3406-CC82-5DF5-45CA85BDA0F4}"/>
          </ac:spMkLst>
        </pc:spChg>
        <pc:spChg chg="add mod">
          <ac:chgData name="Satvik Maurya" userId="f0a9fd12-f11d-4d44-a8fd-82ae626afb66" providerId="ADAL" clId="{C23F74D3-FA08-452A-86AD-59C36C7A9044}" dt="2025-06-13T01:30:26.857" v="4718" actId="1076"/>
          <ac:spMkLst>
            <pc:docMk/>
            <pc:sldMk cId="2342657898" sldId="289"/>
            <ac:spMk id="91" creationId="{A8B06389-370C-7008-3CE7-546FEFAC3B91}"/>
          </ac:spMkLst>
        </pc:spChg>
        <pc:grpChg chg="add mod">
          <ac:chgData name="Satvik Maurya" userId="f0a9fd12-f11d-4d44-a8fd-82ae626afb66" providerId="ADAL" clId="{C23F74D3-FA08-452A-86AD-59C36C7A9044}" dt="2025-06-13T01:30:23.425" v="4717" actId="1076"/>
          <ac:grpSpMkLst>
            <pc:docMk/>
            <pc:sldMk cId="2342657898" sldId="289"/>
            <ac:grpSpMk id="82" creationId="{87B08A59-A511-649A-E85C-BC4D21A26891}"/>
          </ac:grpSpMkLst>
        </pc:grpChg>
        <pc:grpChg chg="add mod">
          <ac:chgData name="Satvik Maurya" userId="f0a9fd12-f11d-4d44-a8fd-82ae626afb66" providerId="ADAL" clId="{C23F74D3-FA08-452A-86AD-59C36C7A9044}" dt="2025-06-13T01:30:23.425" v="4717" actId="1076"/>
          <ac:grpSpMkLst>
            <pc:docMk/>
            <pc:sldMk cId="2342657898" sldId="289"/>
            <ac:grpSpMk id="83" creationId="{6535871F-33D5-C6A0-A343-265929C3FD80}"/>
          </ac:grpSpMkLst>
        </pc:grpChg>
        <pc:picChg chg="add mod modCrop">
          <ac:chgData name="Satvik Maurya" userId="f0a9fd12-f11d-4d44-a8fd-82ae626afb66" providerId="ADAL" clId="{C23F74D3-FA08-452A-86AD-59C36C7A9044}" dt="2025-06-13T01:23:59.011" v="4627" actId="1076"/>
          <ac:picMkLst>
            <pc:docMk/>
            <pc:sldMk cId="2342657898" sldId="289"/>
            <ac:picMk id="5" creationId="{E99A93C4-71D4-4311-6D28-2DD3D41787A0}"/>
          </ac:picMkLst>
        </pc:picChg>
        <pc:picChg chg="add mod">
          <ac:chgData name="Satvik Maurya" userId="f0a9fd12-f11d-4d44-a8fd-82ae626afb66" providerId="ADAL" clId="{C23F74D3-FA08-452A-86AD-59C36C7A9044}" dt="2025-06-12T02:56:41.435" v="4391" actId="1076"/>
          <ac:picMkLst>
            <pc:docMk/>
            <pc:sldMk cId="2342657898" sldId="289"/>
            <ac:picMk id="8" creationId="{CCD07781-077D-6459-B140-CA0D3EF0A8E1}"/>
          </ac:picMkLst>
        </pc:picChg>
        <pc:picChg chg="add mod">
          <ac:chgData name="Satvik Maurya" userId="f0a9fd12-f11d-4d44-a8fd-82ae626afb66" providerId="ADAL" clId="{C23F74D3-FA08-452A-86AD-59C36C7A9044}" dt="2025-06-13T01:27:38.356" v="4668" actId="164"/>
          <ac:picMkLst>
            <pc:docMk/>
            <pc:sldMk cId="2342657898" sldId="289"/>
            <ac:picMk id="80" creationId="{60936018-CA20-D51C-BFC0-C75AE306EABE}"/>
          </ac:picMkLst>
        </pc:picChg>
        <pc:picChg chg="add mod">
          <ac:chgData name="Satvik Maurya" userId="f0a9fd12-f11d-4d44-a8fd-82ae626afb66" providerId="ADAL" clId="{C23F74D3-FA08-452A-86AD-59C36C7A9044}" dt="2025-06-13T01:27:38.356" v="4668" actId="164"/>
          <ac:picMkLst>
            <pc:docMk/>
            <pc:sldMk cId="2342657898" sldId="289"/>
            <ac:picMk id="81" creationId="{764C3409-B43D-0BEC-1E6E-4E7AC6D157CD}"/>
          </ac:picMkLst>
        </pc:picChg>
        <pc:picChg chg="mod">
          <ac:chgData name="Satvik Maurya" userId="f0a9fd12-f11d-4d44-a8fd-82ae626afb66" providerId="ADAL" clId="{C23F74D3-FA08-452A-86AD-59C36C7A9044}" dt="2025-06-13T01:27:41.428" v="4669"/>
          <ac:picMkLst>
            <pc:docMk/>
            <pc:sldMk cId="2342657898" sldId="289"/>
            <ac:picMk id="85" creationId="{AB97F785-87B6-92C2-7427-9F8B3E39B2CB}"/>
          </ac:picMkLst>
        </pc:picChg>
        <pc:picChg chg="mod">
          <ac:chgData name="Satvik Maurya" userId="f0a9fd12-f11d-4d44-a8fd-82ae626afb66" providerId="ADAL" clId="{C23F74D3-FA08-452A-86AD-59C36C7A9044}" dt="2025-06-13T01:27:41.428" v="4669"/>
          <ac:picMkLst>
            <pc:docMk/>
            <pc:sldMk cId="2342657898" sldId="289"/>
            <ac:picMk id="86" creationId="{5E62C72A-0CCE-98CB-7AE0-38020F7C4A83}"/>
          </ac:picMkLst>
        </pc:picChg>
        <pc:picChg chg="add mod">
          <ac:chgData name="Satvik Maurya" userId="f0a9fd12-f11d-4d44-a8fd-82ae626afb66" providerId="ADAL" clId="{C23F74D3-FA08-452A-86AD-59C36C7A9044}" dt="2025-06-13T01:30:23.425" v="4717" actId="1076"/>
          <ac:picMkLst>
            <pc:docMk/>
            <pc:sldMk cId="2342657898" sldId="289"/>
            <ac:picMk id="89" creationId="{9B8500BF-7874-29A6-F9AF-9288B2C8A964}"/>
          </ac:picMkLst>
        </pc:picChg>
        <pc:cxnChg chg="add mod">
          <ac:chgData name="Satvik Maurya" userId="f0a9fd12-f11d-4d44-a8fd-82ae626afb66" providerId="ADAL" clId="{C23F74D3-FA08-452A-86AD-59C36C7A9044}" dt="2025-06-13T01:30:23.425" v="4717" actId="1076"/>
          <ac:cxnSpMkLst>
            <pc:docMk/>
            <pc:sldMk cId="2342657898" sldId="289"/>
            <ac:cxnSpMk id="70" creationId="{815D4607-A3E1-F421-4332-D0E4D1546D78}"/>
          </ac:cxnSpMkLst>
        </pc:cxnChg>
        <pc:cxnChg chg="add mod">
          <ac:chgData name="Satvik Maurya" userId="f0a9fd12-f11d-4d44-a8fd-82ae626afb66" providerId="ADAL" clId="{C23F74D3-FA08-452A-86AD-59C36C7A9044}" dt="2025-06-13T01:30:23.425" v="4717" actId="1076"/>
          <ac:cxnSpMkLst>
            <pc:docMk/>
            <pc:sldMk cId="2342657898" sldId="289"/>
            <ac:cxnSpMk id="76" creationId="{6BCC1020-54D0-F56D-061D-FA02DF8D61AA}"/>
          </ac:cxnSpMkLst>
        </pc:cxnChg>
        <pc:cxnChg chg="add mod">
          <ac:chgData name="Satvik Maurya" userId="f0a9fd12-f11d-4d44-a8fd-82ae626afb66" providerId="ADAL" clId="{C23F74D3-FA08-452A-86AD-59C36C7A9044}" dt="2025-06-13T01:27:38.356" v="4668" actId="164"/>
          <ac:cxnSpMkLst>
            <pc:docMk/>
            <pc:sldMk cId="2342657898" sldId="289"/>
            <ac:cxnSpMk id="78" creationId="{994835C1-0E17-B52B-831B-6DF06510CACC}"/>
          </ac:cxnSpMkLst>
        </pc:cxnChg>
        <pc:cxnChg chg="mod">
          <ac:chgData name="Satvik Maurya" userId="f0a9fd12-f11d-4d44-a8fd-82ae626afb66" providerId="ADAL" clId="{C23F74D3-FA08-452A-86AD-59C36C7A9044}" dt="2025-06-13T01:27:41.428" v="4669"/>
          <ac:cxnSpMkLst>
            <pc:docMk/>
            <pc:sldMk cId="2342657898" sldId="289"/>
            <ac:cxnSpMk id="84" creationId="{30888D27-ED94-EBA4-7578-F10BFFBE331A}"/>
          </ac:cxnSpMkLst>
        </pc:cxnChg>
      </pc:sldChg>
      <pc:sldChg chg="addSp delSp modSp new del mod ord modClrScheme modShow chgLayout">
        <pc:chgData name="Satvik Maurya" userId="f0a9fd12-f11d-4d44-a8fd-82ae626afb66" providerId="ADAL" clId="{C23F74D3-FA08-452A-86AD-59C36C7A9044}" dt="2025-06-12T02:54:42.910" v="4390" actId="2696"/>
        <pc:sldMkLst>
          <pc:docMk/>
          <pc:sldMk cId="3478804788" sldId="290"/>
        </pc:sldMkLst>
      </pc:sldChg>
      <pc:sldChg chg="addSp delSp modSp new mod ord modClrScheme modAnim chgLayout modNotesTx">
        <pc:chgData name="Satvik Maurya" userId="f0a9fd12-f11d-4d44-a8fd-82ae626afb66" providerId="ADAL" clId="{C23F74D3-FA08-452A-86AD-59C36C7A9044}" dt="2025-06-10T23:00:38.730" v="3811"/>
        <pc:sldMkLst>
          <pc:docMk/>
          <pc:sldMk cId="476281507" sldId="291"/>
        </pc:sldMkLst>
        <pc:spChg chg="mod ord">
          <ac:chgData name="Satvik Maurya" userId="f0a9fd12-f11d-4d44-a8fd-82ae626afb66" providerId="ADAL" clId="{C23F74D3-FA08-452A-86AD-59C36C7A9044}" dt="2025-06-08T01:12:47.306" v="2489" actId="700"/>
          <ac:spMkLst>
            <pc:docMk/>
            <pc:sldMk cId="476281507" sldId="291"/>
            <ac:spMk id="2" creationId="{A0984E63-A36F-BC16-BFAA-9CA335F6C5D9}"/>
          </ac:spMkLst>
        </pc:spChg>
        <pc:spChg chg="mod ord">
          <ac:chgData name="Satvik Maurya" userId="f0a9fd12-f11d-4d44-a8fd-82ae626afb66" providerId="ADAL" clId="{C23F74D3-FA08-452A-86AD-59C36C7A9044}" dt="2025-06-08T01:12:47.306" v="2489" actId="700"/>
          <ac:spMkLst>
            <pc:docMk/>
            <pc:sldMk cId="476281507" sldId="291"/>
            <ac:spMk id="3" creationId="{E9DC2E77-F243-E074-AACB-C0CAEEA36D65}"/>
          </ac:spMkLst>
        </pc:spChg>
        <pc:spChg chg="add mod ord">
          <ac:chgData name="Satvik Maurya" userId="f0a9fd12-f11d-4d44-a8fd-82ae626afb66" providerId="ADAL" clId="{C23F74D3-FA08-452A-86AD-59C36C7A9044}" dt="2025-06-10T22:31:52.877" v="3781" actId="20577"/>
          <ac:spMkLst>
            <pc:docMk/>
            <pc:sldMk cId="476281507" sldId="291"/>
            <ac:spMk id="4" creationId="{4B715BC9-9FAC-9750-87AE-98CECEF82509}"/>
          </ac:spMkLst>
        </pc:spChg>
        <pc:picChg chg="add mod">
          <ac:chgData name="Satvik Maurya" userId="f0a9fd12-f11d-4d44-a8fd-82ae626afb66" providerId="ADAL" clId="{C23F74D3-FA08-452A-86AD-59C36C7A9044}" dt="2025-06-08T14:02:04.738" v="3498" actId="1076"/>
          <ac:picMkLst>
            <pc:docMk/>
            <pc:sldMk cId="476281507" sldId="291"/>
            <ac:picMk id="8" creationId="{6CDA9569-B360-81CB-DF8C-2BB097467856}"/>
          </ac:picMkLst>
        </pc:picChg>
      </pc:sldChg>
      <pc:sldChg chg="addSp modSp new mod">
        <pc:chgData name="Satvik Maurya" userId="f0a9fd12-f11d-4d44-a8fd-82ae626afb66" providerId="ADAL" clId="{C23F74D3-FA08-452A-86AD-59C36C7A9044}" dt="2025-06-18T03:17:20.297" v="6669" actId="20577"/>
        <pc:sldMkLst>
          <pc:docMk/>
          <pc:sldMk cId="1860973732" sldId="292"/>
        </pc:sldMkLst>
        <pc:spChg chg="mod">
          <ac:chgData name="Satvik Maurya" userId="f0a9fd12-f11d-4d44-a8fd-82ae626afb66" providerId="ADAL" clId="{C23F74D3-FA08-452A-86AD-59C36C7A9044}" dt="2025-06-18T03:17:20.297" v="6669" actId="20577"/>
          <ac:spMkLst>
            <pc:docMk/>
            <pc:sldMk cId="1860973732" sldId="292"/>
            <ac:spMk id="2" creationId="{385608A2-B26E-F0FA-8C14-168D8B6EC2F4}"/>
          </ac:spMkLst>
        </pc:spChg>
      </pc:sldChg>
      <pc:sldChg chg="addSp delSp modSp new mod ord modClrScheme chgLayout">
        <pc:chgData name="Satvik Maurya" userId="f0a9fd12-f11d-4d44-a8fd-82ae626afb66" providerId="ADAL" clId="{C23F74D3-FA08-452A-86AD-59C36C7A9044}" dt="2025-06-10T23:00:38.730" v="3811"/>
        <pc:sldMkLst>
          <pc:docMk/>
          <pc:sldMk cId="1449100844" sldId="293"/>
        </pc:sldMkLst>
        <pc:spChg chg="mod ord">
          <ac:chgData name="Satvik Maurya" userId="f0a9fd12-f11d-4d44-a8fd-82ae626afb66" providerId="ADAL" clId="{C23F74D3-FA08-452A-86AD-59C36C7A9044}" dt="2025-06-08T01:25:28.077" v="3202" actId="700"/>
          <ac:spMkLst>
            <pc:docMk/>
            <pc:sldMk cId="1449100844" sldId="293"/>
            <ac:spMk id="2" creationId="{7014D241-EB62-E7EB-E754-22C2F6A23FE2}"/>
          </ac:spMkLst>
        </pc:spChg>
        <pc:spChg chg="mod ord">
          <ac:chgData name="Satvik Maurya" userId="f0a9fd12-f11d-4d44-a8fd-82ae626afb66" providerId="ADAL" clId="{C23F74D3-FA08-452A-86AD-59C36C7A9044}" dt="2025-06-08T01:25:28.077" v="3202" actId="700"/>
          <ac:spMkLst>
            <pc:docMk/>
            <pc:sldMk cId="1449100844" sldId="293"/>
            <ac:spMk id="4" creationId="{196D7B29-DCD2-CA2B-720E-EC5EF8EE6562}"/>
          </ac:spMkLst>
        </pc:spChg>
        <pc:spChg chg="add mod">
          <ac:chgData name="Satvik Maurya" userId="f0a9fd12-f11d-4d44-a8fd-82ae626afb66" providerId="ADAL" clId="{C23F74D3-FA08-452A-86AD-59C36C7A9044}" dt="2025-06-08T01:30:21.586" v="3271" actId="1076"/>
          <ac:spMkLst>
            <pc:docMk/>
            <pc:sldMk cId="1449100844" sldId="293"/>
            <ac:spMk id="7" creationId="{A04D08B1-84C4-4E5F-DF2D-BB3E5F74876E}"/>
          </ac:spMkLst>
        </pc:spChg>
        <pc:picChg chg="add mod">
          <ac:chgData name="Satvik Maurya" userId="f0a9fd12-f11d-4d44-a8fd-82ae626afb66" providerId="ADAL" clId="{C23F74D3-FA08-452A-86AD-59C36C7A9044}" dt="2025-06-08T01:30:55.390" v="3275" actId="1076"/>
          <ac:picMkLst>
            <pc:docMk/>
            <pc:sldMk cId="1449100844" sldId="293"/>
            <ac:picMk id="9" creationId="{15BBCD13-CA99-D0A9-BD1A-FADC4D6C81ED}"/>
          </ac:picMkLst>
        </pc:picChg>
      </pc:sldChg>
      <pc:sldChg chg="addSp delSp modSp new mod modClrScheme modAnim chgLayout">
        <pc:chgData name="Satvik Maurya" userId="f0a9fd12-f11d-4d44-a8fd-82ae626afb66" providerId="ADAL" clId="{C23F74D3-FA08-452A-86AD-59C36C7A9044}" dt="2025-06-22T22:56:16.939" v="7046" actId="20577"/>
        <pc:sldMkLst>
          <pc:docMk/>
          <pc:sldMk cId="4125403590" sldId="294"/>
        </pc:sldMkLst>
        <pc:spChg chg="add mod ord">
          <ac:chgData name="Satvik Maurya" userId="f0a9fd12-f11d-4d44-a8fd-82ae626afb66" providerId="ADAL" clId="{C23F74D3-FA08-452A-86AD-59C36C7A9044}" dt="2025-06-22T22:56:16.939" v="7046" actId="20577"/>
          <ac:spMkLst>
            <pc:docMk/>
            <pc:sldMk cId="4125403590" sldId="294"/>
            <ac:spMk id="2" creationId="{0DC435D8-7704-D940-0ECC-06065CF57991}"/>
          </ac:spMkLst>
        </pc:spChg>
        <pc:spChg chg="mod ord">
          <ac:chgData name="Satvik Maurya" userId="f0a9fd12-f11d-4d44-a8fd-82ae626afb66" providerId="ADAL" clId="{C23F74D3-FA08-452A-86AD-59C36C7A9044}" dt="2025-06-12T02:45:28.285" v="3915" actId="700"/>
          <ac:spMkLst>
            <pc:docMk/>
            <pc:sldMk cId="4125403590" sldId="294"/>
            <ac:spMk id="4" creationId="{0B1DB5FF-004D-9C06-AEBF-3933846BDAED}"/>
          </ac:spMkLst>
        </pc:spChg>
        <pc:picChg chg="add mod">
          <ac:chgData name="Satvik Maurya" userId="f0a9fd12-f11d-4d44-a8fd-82ae626afb66" providerId="ADAL" clId="{C23F74D3-FA08-452A-86AD-59C36C7A9044}" dt="2025-06-12T02:45:21.796" v="3913" actId="1076"/>
          <ac:picMkLst>
            <pc:docMk/>
            <pc:sldMk cId="4125403590" sldId="294"/>
            <ac:picMk id="6" creationId="{79166506-157C-BCDD-8968-5FD8223BD0D9}"/>
          </ac:picMkLst>
        </pc:picChg>
        <pc:picChg chg="add mod">
          <ac:chgData name="Satvik Maurya" userId="f0a9fd12-f11d-4d44-a8fd-82ae626afb66" providerId="ADAL" clId="{C23F74D3-FA08-452A-86AD-59C36C7A9044}" dt="2025-06-12T02:45:25.943" v="3914" actId="1076"/>
          <ac:picMkLst>
            <pc:docMk/>
            <pc:sldMk cId="4125403590" sldId="294"/>
            <ac:picMk id="8" creationId="{A79F7363-1E19-CDE8-0531-36B3A50E6281}"/>
          </ac:picMkLst>
        </pc:picChg>
      </pc:sldChg>
      <pc:sldChg chg="addSp modSp new mod modClrScheme chgLayout">
        <pc:chgData name="Satvik Maurya" userId="f0a9fd12-f11d-4d44-a8fd-82ae626afb66" providerId="ADAL" clId="{C23F74D3-FA08-452A-86AD-59C36C7A9044}" dt="2025-06-12T02:46:07.159" v="3995" actId="20577"/>
        <pc:sldMkLst>
          <pc:docMk/>
          <pc:sldMk cId="370104410" sldId="295"/>
        </pc:sldMkLst>
        <pc:spChg chg="mod ord">
          <ac:chgData name="Satvik Maurya" userId="f0a9fd12-f11d-4d44-a8fd-82ae626afb66" providerId="ADAL" clId="{C23F74D3-FA08-452A-86AD-59C36C7A9044}" dt="2025-06-12T02:45:56.737" v="3951" actId="700"/>
          <ac:spMkLst>
            <pc:docMk/>
            <pc:sldMk cId="370104410" sldId="295"/>
            <ac:spMk id="2" creationId="{97DA1091-ADB9-43F7-BFDC-D3189F85F674}"/>
          </ac:spMkLst>
        </pc:spChg>
        <pc:spChg chg="add mod ord">
          <ac:chgData name="Satvik Maurya" userId="f0a9fd12-f11d-4d44-a8fd-82ae626afb66" providerId="ADAL" clId="{C23F74D3-FA08-452A-86AD-59C36C7A9044}" dt="2025-06-12T02:46:07.159" v="3995" actId="20577"/>
          <ac:spMkLst>
            <pc:docMk/>
            <pc:sldMk cId="370104410" sldId="295"/>
            <ac:spMk id="3" creationId="{6A39F4A5-44D3-4EC4-81AA-77C1DB4CB7F6}"/>
          </ac:spMkLst>
        </pc:spChg>
        <pc:picChg chg="add mod">
          <ac:chgData name="Satvik Maurya" userId="f0a9fd12-f11d-4d44-a8fd-82ae626afb66" providerId="ADAL" clId="{C23F74D3-FA08-452A-86AD-59C36C7A9044}" dt="2025-06-08T13:39:45.938" v="3371" actId="1076"/>
          <ac:picMkLst>
            <pc:docMk/>
            <pc:sldMk cId="370104410" sldId="295"/>
            <ac:picMk id="4" creationId="{B8BAF8C3-AEB3-E89A-888F-2C8EC7ED51BE}"/>
          </ac:picMkLst>
        </pc:picChg>
      </pc:sldChg>
      <pc:sldChg chg="addSp modSp new mod modClrScheme chgLayout">
        <pc:chgData name="Satvik Maurya" userId="f0a9fd12-f11d-4d44-a8fd-82ae626afb66" providerId="ADAL" clId="{C23F74D3-FA08-452A-86AD-59C36C7A9044}" dt="2025-06-12T02:46:28.619" v="4038" actId="20577"/>
        <pc:sldMkLst>
          <pc:docMk/>
          <pc:sldMk cId="3805056762" sldId="296"/>
        </pc:sldMkLst>
        <pc:spChg chg="mod ord">
          <ac:chgData name="Satvik Maurya" userId="f0a9fd12-f11d-4d44-a8fd-82ae626afb66" providerId="ADAL" clId="{C23F74D3-FA08-452A-86AD-59C36C7A9044}" dt="2025-06-12T02:46:15.317" v="3996" actId="700"/>
          <ac:spMkLst>
            <pc:docMk/>
            <pc:sldMk cId="3805056762" sldId="296"/>
            <ac:spMk id="2" creationId="{DB3A5C8C-E636-E4A5-8C3E-9A94A5D373CE}"/>
          </ac:spMkLst>
        </pc:spChg>
        <pc:spChg chg="add mod ord">
          <ac:chgData name="Satvik Maurya" userId="f0a9fd12-f11d-4d44-a8fd-82ae626afb66" providerId="ADAL" clId="{C23F74D3-FA08-452A-86AD-59C36C7A9044}" dt="2025-06-12T02:46:28.619" v="4038" actId="20577"/>
          <ac:spMkLst>
            <pc:docMk/>
            <pc:sldMk cId="3805056762" sldId="296"/>
            <ac:spMk id="3" creationId="{4B852C86-C447-1C00-C6CB-9774D801361C}"/>
          </ac:spMkLst>
        </pc:spChg>
        <pc:picChg chg="add mod">
          <ac:chgData name="Satvik Maurya" userId="f0a9fd12-f11d-4d44-a8fd-82ae626afb66" providerId="ADAL" clId="{C23F74D3-FA08-452A-86AD-59C36C7A9044}" dt="2025-06-08T13:46:43.918" v="3487" actId="1076"/>
          <ac:picMkLst>
            <pc:docMk/>
            <pc:sldMk cId="3805056762" sldId="296"/>
            <ac:picMk id="4" creationId="{A7F0F892-74F8-EC91-3B58-C0A7D7A4D960}"/>
          </ac:picMkLst>
        </pc:picChg>
      </pc:sldChg>
      <pc:sldChg chg="addSp modSp new mod modClrScheme chgLayout">
        <pc:chgData name="Satvik Maurya" userId="f0a9fd12-f11d-4d44-a8fd-82ae626afb66" providerId="ADAL" clId="{C23F74D3-FA08-452A-86AD-59C36C7A9044}" dt="2025-06-12T02:46:40.845" v="4061" actId="20577"/>
        <pc:sldMkLst>
          <pc:docMk/>
          <pc:sldMk cId="1379136420" sldId="297"/>
        </pc:sldMkLst>
        <pc:spChg chg="mod ord">
          <ac:chgData name="Satvik Maurya" userId="f0a9fd12-f11d-4d44-a8fd-82ae626afb66" providerId="ADAL" clId="{C23F74D3-FA08-452A-86AD-59C36C7A9044}" dt="2025-06-12T02:46:35.703" v="4039" actId="700"/>
          <ac:spMkLst>
            <pc:docMk/>
            <pc:sldMk cId="1379136420" sldId="297"/>
            <ac:spMk id="2" creationId="{C3542C7E-D93F-27B3-169C-152ECBC61D2F}"/>
          </ac:spMkLst>
        </pc:spChg>
        <pc:spChg chg="add mod ord">
          <ac:chgData name="Satvik Maurya" userId="f0a9fd12-f11d-4d44-a8fd-82ae626afb66" providerId="ADAL" clId="{C23F74D3-FA08-452A-86AD-59C36C7A9044}" dt="2025-06-12T02:46:40.845" v="4061" actId="20577"/>
          <ac:spMkLst>
            <pc:docMk/>
            <pc:sldMk cId="1379136420" sldId="297"/>
            <ac:spMk id="3" creationId="{7E6A7049-B89D-38F9-2B77-14CEC868C71E}"/>
          </ac:spMkLst>
        </pc:spChg>
        <pc:picChg chg="add mod">
          <ac:chgData name="Satvik Maurya" userId="f0a9fd12-f11d-4d44-a8fd-82ae626afb66" providerId="ADAL" clId="{C23F74D3-FA08-452A-86AD-59C36C7A9044}" dt="2025-06-08T14:14:57.040" v="3628" actId="1076"/>
          <ac:picMkLst>
            <pc:docMk/>
            <pc:sldMk cId="1379136420" sldId="297"/>
            <ac:picMk id="4" creationId="{A7C6A030-4DFD-D7AE-3D34-0345FDFE42C1}"/>
          </ac:picMkLst>
        </pc:picChg>
      </pc:sldChg>
      <pc:sldChg chg="addSp modSp new mod modClrScheme chgLayout">
        <pc:chgData name="Satvik Maurya" userId="f0a9fd12-f11d-4d44-a8fd-82ae626afb66" providerId="ADAL" clId="{C23F74D3-FA08-452A-86AD-59C36C7A9044}" dt="2025-06-12T02:47:08.715" v="4125" actId="20577"/>
        <pc:sldMkLst>
          <pc:docMk/>
          <pc:sldMk cId="4127493834" sldId="298"/>
        </pc:sldMkLst>
        <pc:spChg chg="mod ord">
          <ac:chgData name="Satvik Maurya" userId="f0a9fd12-f11d-4d44-a8fd-82ae626afb66" providerId="ADAL" clId="{C23F74D3-FA08-452A-86AD-59C36C7A9044}" dt="2025-06-12T02:46:47.175" v="4062" actId="700"/>
          <ac:spMkLst>
            <pc:docMk/>
            <pc:sldMk cId="4127493834" sldId="298"/>
            <ac:spMk id="2" creationId="{DBFC8B36-D021-8265-CB4F-B37ACB971AEC}"/>
          </ac:spMkLst>
        </pc:spChg>
        <pc:spChg chg="add mod ord">
          <ac:chgData name="Satvik Maurya" userId="f0a9fd12-f11d-4d44-a8fd-82ae626afb66" providerId="ADAL" clId="{C23F74D3-FA08-452A-86AD-59C36C7A9044}" dt="2025-06-12T02:47:08.715" v="4125" actId="20577"/>
          <ac:spMkLst>
            <pc:docMk/>
            <pc:sldMk cId="4127493834" sldId="298"/>
            <ac:spMk id="3" creationId="{AA31C10A-21EE-52E0-A093-00EF71ACDC0D}"/>
          </ac:spMkLst>
        </pc:spChg>
        <pc:picChg chg="add mod">
          <ac:chgData name="Satvik Maurya" userId="f0a9fd12-f11d-4d44-a8fd-82ae626afb66" providerId="ADAL" clId="{C23F74D3-FA08-452A-86AD-59C36C7A9044}" dt="2025-06-08T14:15:24.725" v="3634" actId="1076"/>
          <ac:picMkLst>
            <pc:docMk/>
            <pc:sldMk cId="4127493834" sldId="298"/>
            <ac:picMk id="4" creationId="{6B8DA3B4-9782-6E3E-D0F5-340C8296E4BA}"/>
          </ac:picMkLst>
        </pc:picChg>
      </pc:sldChg>
      <pc:sldChg chg="addSp modSp new mod modClrScheme chgLayout">
        <pc:chgData name="Satvik Maurya" userId="f0a9fd12-f11d-4d44-a8fd-82ae626afb66" providerId="ADAL" clId="{C23F74D3-FA08-452A-86AD-59C36C7A9044}" dt="2025-06-12T02:47:35.512" v="4180" actId="20577"/>
        <pc:sldMkLst>
          <pc:docMk/>
          <pc:sldMk cId="1933274122" sldId="299"/>
        </pc:sldMkLst>
        <pc:spChg chg="mod ord">
          <ac:chgData name="Satvik Maurya" userId="f0a9fd12-f11d-4d44-a8fd-82ae626afb66" providerId="ADAL" clId="{C23F74D3-FA08-452A-86AD-59C36C7A9044}" dt="2025-06-12T02:47:15.196" v="4126" actId="700"/>
          <ac:spMkLst>
            <pc:docMk/>
            <pc:sldMk cId="1933274122" sldId="299"/>
            <ac:spMk id="2" creationId="{19EFAC17-C83B-3115-81F4-5F47B76C120B}"/>
          </ac:spMkLst>
        </pc:spChg>
        <pc:spChg chg="add mod ord">
          <ac:chgData name="Satvik Maurya" userId="f0a9fd12-f11d-4d44-a8fd-82ae626afb66" providerId="ADAL" clId="{C23F74D3-FA08-452A-86AD-59C36C7A9044}" dt="2025-06-12T02:47:35.512" v="4180" actId="20577"/>
          <ac:spMkLst>
            <pc:docMk/>
            <pc:sldMk cId="1933274122" sldId="299"/>
            <ac:spMk id="3" creationId="{91DDE9A2-1B1B-C934-826D-E04899AD7B20}"/>
          </ac:spMkLst>
        </pc:spChg>
        <pc:picChg chg="add mod">
          <ac:chgData name="Satvik Maurya" userId="f0a9fd12-f11d-4d44-a8fd-82ae626afb66" providerId="ADAL" clId="{C23F74D3-FA08-452A-86AD-59C36C7A9044}" dt="2025-06-12T02:47:21.772" v="4128" actId="1076"/>
          <ac:picMkLst>
            <pc:docMk/>
            <pc:sldMk cId="1933274122" sldId="299"/>
            <ac:picMk id="4" creationId="{24206BF3-605E-89CB-1CAE-5A046A046EBD}"/>
          </ac:picMkLst>
        </pc:picChg>
      </pc:sldChg>
      <pc:sldChg chg="addSp modSp add mod ord">
        <pc:chgData name="Satvik Maurya" userId="f0a9fd12-f11d-4d44-a8fd-82ae626afb66" providerId="ADAL" clId="{C23F74D3-FA08-452A-86AD-59C36C7A9044}" dt="2025-06-14T01:42:17.987" v="5643" actId="1076"/>
        <pc:sldMkLst>
          <pc:docMk/>
          <pc:sldMk cId="3297406559" sldId="300"/>
        </pc:sldMkLst>
        <pc:spChg chg="mod">
          <ac:chgData name="Satvik Maurya" userId="f0a9fd12-f11d-4d44-a8fd-82ae626afb66" providerId="ADAL" clId="{C23F74D3-FA08-452A-86AD-59C36C7A9044}" dt="2025-06-10T22:59:34.672" v="3804" actId="1076"/>
          <ac:spMkLst>
            <pc:docMk/>
            <pc:sldMk cId="3297406559" sldId="300"/>
            <ac:spMk id="2" creationId="{82A49C5B-C5B6-E4D4-04F3-57135091E91F}"/>
          </ac:spMkLst>
        </pc:spChg>
        <pc:spChg chg="mod">
          <ac:chgData name="Satvik Maurya" userId="f0a9fd12-f11d-4d44-a8fd-82ae626afb66" providerId="ADAL" clId="{C23F74D3-FA08-452A-86AD-59C36C7A9044}" dt="2025-06-10T22:59:34.672" v="3804" actId="1076"/>
          <ac:spMkLst>
            <pc:docMk/>
            <pc:sldMk cId="3297406559" sldId="300"/>
            <ac:spMk id="3" creationId="{3481A77A-5A4F-EAFA-A1F1-8AABE214C16B}"/>
          </ac:spMkLst>
        </pc:spChg>
        <pc:spChg chg="add mod">
          <ac:chgData name="Satvik Maurya" userId="f0a9fd12-f11d-4d44-a8fd-82ae626afb66" providerId="ADAL" clId="{C23F74D3-FA08-452A-86AD-59C36C7A9044}" dt="2025-06-14T01:40:57.240" v="5632" actId="20577"/>
          <ac:spMkLst>
            <pc:docMk/>
            <pc:sldMk cId="3297406559" sldId="300"/>
            <ac:spMk id="9" creationId="{4002D712-9188-5B03-6CEC-198DDB475D1F}"/>
          </ac:spMkLst>
        </pc:spChg>
        <pc:spChg chg="add mod">
          <ac:chgData name="Satvik Maurya" userId="f0a9fd12-f11d-4d44-a8fd-82ae626afb66" providerId="ADAL" clId="{C23F74D3-FA08-452A-86AD-59C36C7A9044}" dt="2025-06-14T01:42:17.987" v="5643" actId="1076"/>
          <ac:spMkLst>
            <pc:docMk/>
            <pc:sldMk cId="3297406559" sldId="300"/>
            <ac:spMk id="13" creationId="{E5686F94-33AE-C9D8-866F-03E81EC62E26}"/>
          </ac:spMkLst>
        </pc:spChg>
        <pc:picChg chg="add mod">
          <ac:chgData name="Satvik Maurya" userId="f0a9fd12-f11d-4d44-a8fd-82ae626afb66" providerId="ADAL" clId="{C23F74D3-FA08-452A-86AD-59C36C7A9044}" dt="2025-06-14T01:24:45.151" v="5533" actId="1076"/>
          <ac:picMkLst>
            <pc:docMk/>
            <pc:sldMk cId="3297406559" sldId="300"/>
            <ac:picMk id="6" creationId="{65EFEF9E-6EB2-C356-BDE9-CA0180AC257E}"/>
          </ac:picMkLst>
        </pc:picChg>
        <pc:picChg chg="add mod modCrop">
          <ac:chgData name="Satvik Maurya" userId="f0a9fd12-f11d-4d44-a8fd-82ae626afb66" providerId="ADAL" clId="{C23F74D3-FA08-452A-86AD-59C36C7A9044}" dt="2025-06-14T01:39:12.199" v="5545" actId="1076"/>
          <ac:picMkLst>
            <pc:docMk/>
            <pc:sldMk cId="3297406559" sldId="300"/>
            <ac:picMk id="8" creationId="{5CCD49E8-D662-30C6-3861-587749D85391}"/>
          </ac:picMkLst>
        </pc:picChg>
        <pc:cxnChg chg="add mod">
          <ac:chgData name="Satvik Maurya" userId="f0a9fd12-f11d-4d44-a8fd-82ae626afb66" providerId="ADAL" clId="{C23F74D3-FA08-452A-86AD-59C36C7A9044}" dt="2025-06-14T01:40:57.240" v="5632" actId="20577"/>
          <ac:cxnSpMkLst>
            <pc:docMk/>
            <pc:sldMk cId="3297406559" sldId="300"/>
            <ac:cxnSpMk id="11" creationId="{AA46ECF8-38B5-023D-AB5D-4653C7FFA91F}"/>
          </ac:cxnSpMkLst>
        </pc:cxnChg>
        <pc:cxnChg chg="add mod">
          <ac:chgData name="Satvik Maurya" userId="f0a9fd12-f11d-4d44-a8fd-82ae626afb66" providerId="ADAL" clId="{C23F74D3-FA08-452A-86AD-59C36C7A9044}" dt="2025-06-14T01:42:17.987" v="5643" actId="1076"/>
          <ac:cxnSpMkLst>
            <pc:docMk/>
            <pc:sldMk cId="3297406559" sldId="300"/>
            <ac:cxnSpMk id="14" creationId="{4E2DE929-6905-2726-7B47-F132FAD69D68}"/>
          </ac:cxnSpMkLst>
        </pc:cxnChg>
      </pc:sldChg>
      <pc:sldChg chg="addSp modSp new mod modAnim">
        <pc:chgData name="Satvik Maurya" userId="f0a9fd12-f11d-4d44-a8fd-82ae626afb66" providerId="ADAL" clId="{C23F74D3-FA08-452A-86AD-59C36C7A9044}" dt="2025-06-18T03:05:59.276" v="6444" actId="207"/>
        <pc:sldMkLst>
          <pc:docMk/>
          <pc:sldMk cId="109318651" sldId="301"/>
        </pc:sldMkLst>
        <pc:spChg chg="mod">
          <ac:chgData name="Satvik Maurya" userId="f0a9fd12-f11d-4d44-a8fd-82ae626afb66" providerId="ADAL" clId="{C23F74D3-FA08-452A-86AD-59C36C7A9044}" dt="2025-06-12T02:43:19.413" v="3897" actId="20577"/>
          <ac:spMkLst>
            <pc:docMk/>
            <pc:sldMk cId="109318651" sldId="301"/>
            <ac:spMk id="2" creationId="{51EA3FAA-FE09-B778-709C-2950DCE07A3C}"/>
          </ac:spMkLst>
        </pc:spChg>
        <pc:spChg chg="add mod">
          <ac:chgData name="Satvik Maurya" userId="f0a9fd12-f11d-4d44-a8fd-82ae626afb66" providerId="ADAL" clId="{C23F74D3-FA08-452A-86AD-59C36C7A9044}" dt="2025-06-12T02:42:14.281" v="3818"/>
          <ac:spMkLst>
            <pc:docMk/>
            <pc:sldMk cId="109318651" sldId="301"/>
            <ac:spMk id="4" creationId="{0C1F2CEF-0683-73C3-B3E3-D6CB73C22ABA}"/>
          </ac:spMkLst>
        </pc:spChg>
        <pc:spChg chg="add mod">
          <ac:chgData name="Satvik Maurya" userId="f0a9fd12-f11d-4d44-a8fd-82ae626afb66" providerId="ADAL" clId="{C23F74D3-FA08-452A-86AD-59C36C7A9044}" dt="2025-06-12T02:42:14.281" v="3818"/>
          <ac:spMkLst>
            <pc:docMk/>
            <pc:sldMk cId="109318651" sldId="301"/>
            <ac:spMk id="58" creationId="{23BB4529-5C85-435F-6A3E-34C1EBBD2A61}"/>
          </ac:spMkLst>
        </pc:spChg>
        <pc:spChg chg="add mod">
          <ac:chgData name="Satvik Maurya" userId="f0a9fd12-f11d-4d44-a8fd-82ae626afb66" providerId="ADAL" clId="{C23F74D3-FA08-452A-86AD-59C36C7A9044}" dt="2025-06-12T02:42:14.281" v="3818"/>
          <ac:spMkLst>
            <pc:docMk/>
            <pc:sldMk cId="109318651" sldId="301"/>
            <ac:spMk id="62" creationId="{BA9F35A3-8455-2568-D0D3-2D5048FCBDF9}"/>
          </ac:spMkLst>
        </pc:spChg>
        <pc:spChg chg="add mod">
          <ac:chgData name="Satvik Maurya" userId="f0a9fd12-f11d-4d44-a8fd-82ae626afb66" providerId="ADAL" clId="{C23F74D3-FA08-452A-86AD-59C36C7A9044}" dt="2025-06-12T02:42:14.281" v="3818"/>
          <ac:spMkLst>
            <pc:docMk/>
            <pc:sldMk cId="109318651" sldId="301"/>
            <ac:spMk id="63" creationId="{ADF87D12-09BC-E619-6AD2-783F98B0F2D1}"/>
          </ac:spMkLst>
        </pc:spChg>
        <pc:spChg chg="add mod">
          <ac:chgData name="Satvik Maurya" userId="f0a9fd12-f11d-4d44-a8fd-82ae626afb66" providerId="ADAL" clId="{C23F74D3-FA08-452A-86AD-59C36C7A9044}" dt="2025-06-12T02:42:14.281" v="3818"/>
          <ac:spMkLst>
            <pc:docMk/>
            <pc:sldMk cId="109318651" sldId="301"/>
            <ac:spMk id="64" creationId="{4DDE5530-528F-D6E0-C9AA-DABDA345DEFA}"/>
          </ac:spMkLst>
        </pc:spChg>
        <pc:spChg chg="add mod">
          <ac:chgData name="Satvik Maurya" userId="f0a9fd12-f11d-4d44-a8fd-82ae626afb66" providerId="ADAL" clId="{C23F74D3-FA08-452A-86AD-59C36C7A9044}" dt="2025-06-12T02:42:14.281" v="3818"/>
          <ac:spMkLst>
            <pc:docMk/>
            <pc:sldMk cId="109318651" sldId="301"/>
            <ac:spMk id="66" creationId="{350195AC-1D56-4052-56F7-43E15BC707AD}"/>
          </ac:spMkLst>
        </pc:spChg>
        <pc:spChg chg="add mod">
          <ac:chgData name="Satvik Maurya" userId="f0a9fd12-f11d-4d44-a8fd-82ae626afb66" providerId="ADAL" clId="{C23F74D3-FA08-452A-86AD-59C36C7A9044}" dt="2025-06-12T02:42:14.281" v="3818"/>
          <ac:spMkLst>
            <pc:docMk/>
            <pc:sldMk cId="109318651" sldId="301"/>
            <ac:spMk id="67" creationId="{76C56B3C-0614-58DB-35CD-EB65E5F595CB}"/>
          </ac:spMkLst>
        </pc:spChg>
        <pc:spChg chg="add mod">
          <ac:chgData name="Satvik Maurya" userId="f0a9fd12-f11d-4d44-a8fd-82ae626afb66" providerId="ADAL" clId="{C23F74D3-FA08-452A-86AD-59C36C7A9044}" dt="2025-06-18T03:05:59.276" v="6444" actId="207"/>
          <ac:spMkLst>
            <pc:docMk/>
            <pc:sldMk cId="109318651" sldId="301"/>
            <ac:spMk id="68" creationId="{04B59130-8143-E67E-8FD3-DD8CC718A879}"/>
          </ac:spMkLst>
        </pc:spChg>
        <pc:spChg chg="add mod">
          <ac:chgData name="Satvik Maurya" userId="f0a9fd12-f11d-4d44-a8fd-82ae626afb66" providerId="ADAL" clId="{C23F74D3-FA08-452A-86AD-59C36C7A9044}" dt="2025-06-12T02:43:05.257" v="3847" actId="20577"/>
          <ac:spMkLst>
            <pc:docMk/>
            <pc:sldMk cId="109318651" sldId="301"/>
            <ac:spMk id="70" creationId="{937FA78C-FFAB-01F3-677E-E03D423D7A34}"/>
          </ac:spMkLst>
        </pc:spChg>
        <pc:spChg chg="add mod">
          <ac:chgData name="Satvik Maurya" userId="f0a9fd12-f11d-4d44-a8fd-82ae626afb66" providerId="ADAL" clId="{C23F74D3-FA08-452A-86AD-59C36C7A9044}" dt="2025-06-12T02:42:14.281" v="3818"/>
          <ac:spMkLst>
            <pc:docMk/>
            <pc:sldMk cId="109318651" sldId="301"/>
            <ac:spMk id="73" creationId="{5C7EB20A-44DA-6387-3107-0A5385E10ACD}"/>
          </ac:spMkLst>
        </pc:spChg>
        <pc:picChg chg="mod">
          <ac:chgData name="Satvik Maurya" userId="f0a9fd12-f11d-4d44-a8fd-82ae626afb66" providerId="ADAL" clId="{C23F74D3-FA08-452A-86AD-59C36C7A9044}" dt="2025-06-12T02:42:40.623" v="3819" actId="207"/>
          <ac:picMkLst>
            <pc:docMk/>
            <pc:sldMk cId="109318651" sldId="301"/>
            <ac:picMk id="34" creationId="{214D21DD-304D-4524-7195-5E88A641FC4E}"/>
          </ac:picMkLst>
        </pc:picChg>
        <pc:picChg chg="mod">
          <ac:chgData name="Satvik Maurya" userId="f0a9fd12-f11d-4d44-a8fd-82ae626afb66" providerId="ADAL" clId="{C23F74D3-FA08-452A-86AD-59C36C7A9044}" dt="2025-06-12T02:42:40.623" v="3819" actId="207"/>
          <ac:picMkLst>
            <pc:docMk/>
            <pc:sldMk cId="109318651" sldId="301"/>
            <ac:picMk id="36" creationId="{9E3FF6AA-16C1-A982-1C45-391CCD47B429}"/>
          </ac:picMkLst>
        </pc:picChg>
        <pc:picChg chg="mod">
          <ac:chgData name="Satvik Maurya" userId="f0a9fd12-f11d-4d44-a8fd-82ae626afb66" providerId="ADAL" clId="{C23F74D3-FA08-452A-86AD-59C36C7A9044}" dt="2025-06-12T02:42:40.623" v="3819" actId="207"/>
          <ac:picMkLst>
            <pc:docMk/>
            <pc:sldMk cId="109318651" sldId="301"/>
            <ac:picMk id="40" creationId="{40FCD9C7-3DA4-2DBA-E8C2-40707E6A34AC}"/>
          </ac:picMkLst>
        </pc:picChg>
        <pc:picChg chg="mod">
          <ac:chgData name="Satvik Maurya" userId="f0a9fd12-f11d-4d44-a8fd-82ae626afb66" providerId="ADAL" clId="{C23F74D3-FA08-452A-86AD-59C36C7A9044}" dt="2025-06-12T02:42:40.623" v="3819" actId="207"/>
          <ac:picMkLst>
            <pc:docMk/>
            <pc:sldMk cId="109318651" sldId="301"/>
            <ac:picMk id="42" creationId="{D355C96F-C5C8-9229-A723-A125DE0650E9}"/>
          </ac:picMkLst>
        </pc:picChg>
        <pc:picChg chg="mod">
          <ac:chgData name="Satvik Maurya" userId="f0a9fd12-f11d-4d44-a8fd-82ae626afb66" providerId="ADAL" clId="{C23F74D3-FA08-452A-86AD-59C36C7A9044}" dt="2025-06-12T02:42:40.623" v="3819" actId="207"/>
          <ac:picMkLst>
            <pc:docMk/>
            <pc:sldMk cId="109318651" sldId="301"/>
            <ac:picMk id="44" creationId="{C127BE4F-315D-C442-D5A3-C42C830A7A2B}"/>
          </ac:picMkLst>
        </pc:picChg>
        <pc:picChg chg="mod">
          <ac:chgData name="Satvik Maurya" userId="f0a9fd12-f11d-4d44-a8fd-82ae626afb66" providerId="ADAL" clId="{C23F74D3-FA08-452A-86AD-59C36C7A9044}" dt="2025-06-12T02:42:40.623" v="3819" actId="207"/>
          <ac:picMkLst>
            <pc:docMk/>
            <pc:sldMk cId="109318651" sldId="301"/>
            <ac:picMk id="46" creationId="{29FB7C50-2A14-F3D3-73BE-C387438C70E1}"/>
          </ac:picMkLst>
        </pc:picChg>
        <pc:picChg chg="mod">
          <ac:chgData name="Satvik Maurya" userId="f0a9fd12-f11d-4d44-a8fd-82ae626afb66" providerId="ADAL" clId="{C23F74D3-FA08-452A-86AD-59C36C7A9044}" dt="2025-06-12T02:42:40.623" v="3819" actId="207"/>
          <ac:picMkLst>
            <pc:docMk/>
            <pc:sldMk cId="109318651" sldId="301"/>
            <ac:picMk id="48" creationId="{AAF41C1E-DFBB-A7EE-1B78-F06D543FE2D8}"/>
          </ac:picMkLst>
        </pc:picChg>
        <pc:picChg chg="mod">
          <ac:chgData name="Satvik Maurya" userId="f0a9fd12-f11d-4d44-a8fd-82ae626afb66" providerId="ADAL" clId="{C23F74D3-FA08-452A-86AD-59C36C7A9044}" dt="2025-06-12T02:42:40.623" v="3819" actId="207"/>
          <ac:picMkLst>
            <pc:docMk/>
            <pc:sldMk cId="109318651" sldId="301"/>
            <ac:picMk id="50" creationId="{D37B48FA-B32F-C60C-4EB0-B9AAE7DEF7DF}"/>
          </ac:picMkLst>
        </pc:picChg>
        <pc:picChg chg="mod">
          <ac:chgData name="Satvik Maurya" userId="f0a9fd12-f11d-4d44-a8fd-82ae626afb66" providerId="ADAL" clId="{C23F74D3-FA08-452A-86AD-59C36C7A9044}" dt="2025-06-12T02:42:40.623" v="3819" actId="207"/>
          <ac:picMkLst>
            <pc:docMk/>
            <pc:sldMk cId="109318651" sldId="301"/>
            <ac:picMk id="52" creationId="{565E21E3-E989-DECA-BD41-0488E7D73A10}"/>
          </ac:picMkLst>
        </pc:picChg>
        <pc:picChg chg="mod">
          <ac:chgData name="Satvik Maurya" userId="f0a9fd12-f11d-4d44-a8fd-82ae626afb66" providerId="ADAL" clId="{C23F74D3-FA08-452A-86AD-59C36C7A9044}" dt="2025-06-12T02:42:40.623" v="3819" actId="207"/>
          <ac:picMkLst>
            <pc:docMk/>
            <pc:sldMk cId="109318651" sldId="301"/>
            <ac:picMk id="56" creationId="{72A4AB63-C0EC-75B9-F7B1-7D7D5EA55DCB}"/>
          </ac:picMkLst>
        </pc:picChg>
        <pc:cxnChg chg="mod">
          <ac:chgData name="Satvik Maurya" userId="f0a9fd12-f11d-4d44-a8fd-82ae626afb66" providerId="ADAL" clId="{C23F74D3-FA08-452A-86AD-59C36C7A9044}" dt="2025-06-12T02:43:05.257" v="3847" actId="20577"/>
          <ac:cxnSpMkLst>
            <pc:docMk/>
            <pc:sldMk cId="109318651" sldId="301"/>
            <ac:cxnSpMk id="69" creationId="{311BA813-05F6-8C42-3DA0-D9BBDFD9A72A}"/>
          </ac:cxnSpMkLst>
        </pc:cxnChg>
        <pc:cxnChg chg="mod">
          <ac:chgData name="Satvik Maurya" userId="f0a9fd12-f11d-4d44-a8fd-82ae626afb66" providerId="ADAL" clId="{C23F74D3-FA08-452A-86AD-59C36C7A9044}" dt="2025-06-12T02:42:54.981" v="3823" actId="208"/>
          <ac:cxnSpMkLst>
            <pc:docMk/>
            <pc:sldMk cId="109318651" sldId="301"/>
            <ac:cxnSpMk id="74" creationId="{6558D925-FD5B-826F-7213-709C1355A83C}"/>
          </ac:cxnSpMkLst>
        </pc:cxnChg>
      </pc:sldChg>
      <pc:sldChg chg="addSp delSp modSp new mod modAnim">
        <pc:chgData name="Satvik Maurya" userId="f0a9fd12-f11d-4d44-a8fd-82ae626afb66" providerId="ADAL" clId="{C23F74D3-FA08-452A-86AD-59C36C7A9044}" dt="2025-06-19T02:49:39.184" v="6673" actId="14100"/>
        <pc:sldMkLst>
          <pc:docMk/>
          <pc:sldMk cId="3975748433" sldId="302"/>
        </pc:sldMkLst>
        <pc:spChg chg="mod">
          <ac:chgData name="Satvik Maurya" userId="f0a9fd12-f11d-4d44-a8fd-82ae626afb66" providerId="ADAL" clId="{C23F74D3-FA08-452A-86AD-59C36C7A9044}" dt="2025-06-12T03:00:23.426" v="4423" actId="20577"/>
          <ac:spMkLst>
            <pc:docMk/>
            <pc:sldMk cId="3975748433" sldId="302"/>
            <ac:spMk id="2" creationId="{F37782EA-F005-D16C-00D1-E911A66D33CA}"/>
          </ac:spMkLst>
        </pc:spChg>
        <pc:spChg chg="add mod">
          <ac:chgData name="Satvik Maurya" userId="f0a9fd12-f11d-4d44-a8fd-82ae626afb66" providerId="ADAL" clId="{C23F74D3-FA08-452A-86AD-59C36C7A9044}" dt="2025-06-13T01:18:54.491" v="4608" actId="57"/>
          <ac:spMkLst>
            <pc:docMk/>
            <pc:sldMk cId="3975748433" sldId="302"/>
            <ac:spMk id="5" creationId="{AF070F58-87AD-7592-26EA-67985FB72B2A}"/>
          </ac:spMkLst>
        </pc:spChg>
        <pc:spChg chg="add mod">
          <ac:chgData name="Satvik Maurya" userId="f0a9fd12-f11d-4d44-a8fd-82ae626afb66" providerId="ADAL" clId="{C23F74D3-FA08-452A-86AD-59C36C7A9044}" dt="2025-06-13T01:18:27.849" v="4605" actId="115"/>
          <ac:spMkLst>
            <pc:docMk/>
            <pc:sldMk cId="3975748433" sldId="302"/>
            <ac:spMk id="6" creationId="{2B591F4B-3EEF-C5A5-8F14-9F82C5518788}"/>
          </ac:spMkLst>
        </pc:spChg>
        <pc:spChg chg="add mod">
          <ac:chgData name="Satvik Maurya" userId="f0a9fd12-f11d-4d44-a8fd-82ae626afb66" providerId="ADAL" clId="{C23F74D3-FA08-452A-86AD-59C36C7A9044}" dt="2025-06-13T01:37:10.170" v="4730" actId="164"/>
          <ac:spMkLst>
            <pc:docMk/>
            <pc:sldMk cId="3975748433" sldId="302"/>
            <ac:spMk id="11" creationId="{8E9421FC-01F7-65E4-9EB3-0EC541915F3B}"/>
          </ac:spMkLst>
        </pc:spChg>
        <pc:spChg chg="add mod">
          <ac:chgData name="Satvik Maurya" userId="f0a9fd12-f11d-4d44-a8fd-82ae626afb66" providerId="ADAL" clId="{C23F74D3-FA08-452A-86AD-59C36C7A9044}" dt="2025-06-13T01:37:10.170" v="4730" actId="164"/>
          <ac:spMkLst>
            <pc:docMk/>
            <pc:sldMk cId="3975748433" sldId="302"/>
            <ac:spMk id="12" creationId="{37D3AF4D-861A-6193-53C0-DA88EEBFF082}"/>
          </ac:spMkLst>
        </pc:spChg>
        <pc:spChg chg="add mod">
          <ac:chgData name="Satvik Maurya" userId="f0a9fd12-f11d-4d44-a8fd-82ae626afb66" providerId="ADAL" clId="{C23F74D3-FA08-452A-86AD-59C36C7A9044}" dt="2025-06-13T01:39:22.201" v="4768" actId="1076"/>
          <ac:spMkLst>
            <pc:docMk/>
            <pc:sldMk cId="3975748433" sldId="302"/>
            <ac:spMk id="14" creationId="{AA914329-2354-7156-0D36-957F366FC9C4}"/>
          </ac:spMkLst>
        </pc:spChg>
        <pc:spChg chg="add mod">
          <ac:chgData name="Satvik Maurya" userId="f0a9fd12-f11d-4d44-a8fd-82ae626afb66" providerId="ADAL" clId="{C23F74D3-FA08-452A-86AD-59C36C7A9044}" dt="2025-06-13T01:41:28.435" v="4826" actId="114"/>
          <ac:spMkLst>
            <pc:docMk/>
            <pc:sldMk cId="3975748433" sldId="302"/>
            <ac:spMk id="15" creationId="{2F2046D2-C5C8-96D0-E634-924F53E08B36}"/>
          </ac:spMkLst>
        </pc:spChg>
        <pc:spChg chg="add mod">
          <ac:chgData name="Satvik Maurya" userId="f0a9fd12-f11d-4d44-a8fd-82ae626afb66" providerId="ADAL" clId="{C23F74D3-FA08-452A-86AD-59C36C7A9044}" dt="2025-06-13T01:39:36.235" v="4774" actId="1076"/>
          <ac:spMkLst>
            <pc:docMk/>
            <pc:sldMk cId="3975748433" sldId="302"/>
            <ac:spMk id="16" creationId="{6B65442E-935D-09C1-4173-7A017F46CE34}"/>
          </ac:spMkLst>
        </pc:spChg>
        <pc:spChg chg="add mod">
          <ac:chgData name="Satvik Maurya" userId="f0a9fd12-f11d-4d44-a8fd-82ae626afb66" providerId="ADAL" clId="{C23F74D3-FA08-452A-86AD-59C36C7A9044}" dt="2025-06-13T01:39:53.488" v="4800" actId="1076"/>
          <ac:spMkLst>
            <pc:docMk/>
            <pc:sldMk cId="3975748433" sldId="302"/>
            <ac:spMk id="17" creationId="{1B53631A-42B9-05FE-78DF-FBCE91E893F3}"/>
          </ac:spMkLst>
        </pc:spChg>
        <pc:spChg chg="add mod">
          <ac:chgData name="Satvik Maurya" userId="f0a9fd12-f11d-4d44-a8fd-82ae626afb66" providerId="ADAL" clId="{C23F74D3-FA08-452A-86AD-59C36C7A9044}" dt="2025-06-13T01:40:40.338" v="4825" actId="1076"/>
          <ac:spMkLst>
            <pc:docMk/>
            <pc:sldMk cId="3975748433" sldId="302"/>
            <ac:spMk id="19" creationId="{941B2AA8-78F1-A9E1-3651-6D5509DABBBB}"/>
          </ac:spMkLst>
        </pc:spChg>
        <pc:spChg chg="add mod">
          <ac:chgData name="Satvik Maurya" userId="f0a9fd12-f11d-4d44-a8fd-82ae626afb66" providerId="ADAL" clId="{C23F74D3-FA08-452A-86AD-59C36C7A9044}" dt="2025-06-13T01:43:24.619" v="4889" actId="20577"/>
          <ac:spMkLst>
            <pc:docMk/>
            <pc:sldMk cId="3975748433" sldId="302"/>
            <ac:spMk id="20" creationId="{7BFD5F15-8E3A-EEAE-0120-BAB04D36AE3B}"/>
          </ac:spMkLst>
        </pc:spChg>
        <pc:spChg chg="add mod">
          <ac:chgData name="Satvik Maurya" userId="f0a9fd12-f11d-4d44-a8fd-82ae626afb66" providerId="ADAL" clId="{C23F74D3-FA08-452A-86AD-59C36C7A9044}" dt="2025-06-19T02:49:39.184" v="6673" actId="14100"/>
          <ac:spMkLst>
            <pc:docMk/>
            <pc:sldMk cId="3975748433" sldId="302"/>
            <ac:spMk id="27" creationId="{50EEF506-0B0C-27FC-7AF9-5B5900BD429C}"/>
          </ac:spMkLst>
        </pc:spChg>
        <pc:spChg chg="add mod">
          <ac:chgData name="Satvik Maurya" userId="f0a9fd12-f11d-4d44-a8fd-82ae626afb66" providerId="ADAL" clId="{C23F74D3-FA08-452A-86AD-59C36C7A9044}" dt="2025-06-13T01:44:41.332" v="4955" actId="122"/>
          <ac:spMkLst>
            <pc:docMk/>
            <pc:sldMk cId="3975748433" sldId="302"/>
            <ac:spMk id="28" creationId="{29AD889A-6767-8579-E7B1-5198B495D1CD}"/>
          </ac:spMkLst>
        </pc:spChg>
        <pc:grpChg chg="add mod">
          <ac:chgData name="Satvik Maurya" userId="f0a9fd12-f11d-4d44-a8fd-82ae626afb66" providerId="ADAL" clId="{C23F74D3-FA08-452A-86AD-59C36C7A9044}" dt="2025-06-13T01:39:22.201" v="4768" actId="1076"/>
          <ac:grpSpMkLst>
            <pc:docMk/>
            <pc:sldMk cId="3975748433" sldId="302"/>
            <ac:grpSpMk id="13" creationId="{B2FCA5AF-2782-BB3B-7D36-6DD8A8ED8D66}"/>
          </ac:grpSpMkLst>
        </pc:grpChg>
        <pc:picChg chg="add mod">
          <ac:chgData name="Satvik Maurya" userId="f0a9fd12-f11d-4d44-a8fd-82ae626afb66" providerId="ADAL" clId="{C23F74D3-FA08-452A-86AD-59C36C7A9044}" dt="2025-06-13T01:39:17.928" v="4767" actId="1076"/>
          <ac:picMkLst>
            <pc:docMk/>
            <pc:sldMk cId="3975748433" sldId="302"/>
            <ac:picMk id="7" creationId="{B0D55331-BBE9-8A30-AC98-B16DF7C52F46}"/>
          </ac:picMkLst>
        </pc:picChg>
        <pc:picChg chg="add mod">
          <ac:chgData name="Satvik Maurya" userId="f0a9fd12-f11d-4d44-a8fd-82ae626afb66" providerId="ADAL" clId="{C23F74D3-FA08-452A-86AD-59C36C7A9044}" dt="2025-06-13T01:37:10.170" v="4730" actId="164"/>
          <ac:picMkLst>
            <pc:docMk/>
            <pc:sldMk cId="3975748433" sldId="302"/>
            <ac:picMk id="9" creationId="{214D2E24-6885-E977-B948-D199A29CDF83}"/>
          </ac:picMkLst>
        </pc:picChg>
        <pc:picChg chg="add mod">
          <ac:chgData name="Satvik Maurya" userId="f0a9fd12-f11d-4d44-a8fd-82ae626afb66" providerId="ADAL" clId="{C23F74D3-FA08-452A-86AD-59C36C7A9044}" dt="2025-06-13T01:40:17.498" v="4802" actId="1076"/>
          <ac:picMkLst>
            <pc:docMk/>
            <pc:sldMk cId="3975748433" sldId="302"/>
            <ac:picMk id="18" creationId="{3AE841CB-2714-6636-6A36-3985FF41D4F7}"/>
          </ac:picMkLst>
        </pc:picChg>
        <pc:picChg chg="add mod">
          <ac:chgData name="Satvik Maurya" userId="f0a9fd12-f11d-4d44-a8fd-82ae626afb66" providerId="ADAL" clId="{C23F74D3-FA08-452A-86AD-59C36C7A9044}" dt="2025-06-13T01:47:25.798" v="4958" actId="1076"/>
          <ac:picMkLst>
            <pc:docMk/>
            <pc:sldMk cId="3975748433" sldId="302"/>
            <ac:picMk id="30" creationId="{8D87F901-0137-0476-7B6F-757156E9C8F5}"/>
          </ac:picMkLst>
        </pc:picChg>
        <pc:cxnChg chg="add mod">
          <ac:chgData name="Satvik Maurya" userId="f0a9fd12-f11d-4d44-a8fd-82ae626afb66" providerId="ADAL" clId="{C23F74D3-FA08-452A-86AD-59C36C7A9044}" dt="2025-06-13T01:42:54.378" v="4885"/>
          <ac:cxnSpMkLst>
            <pc:docMk/>
            <pc:sldMk cId="3975748433" sldId="302"/>
            <ac:cxnSpMk id="22" creationId="{CF7D9590-CD29-D099-5DE5-3CBACD508565}"/>
          </ac:cxnSpMkLst>
        </pc:cxnChg>
        <pc:cxnChg chg="add mod">
          <ac:chgData name="Satvik Maurya" userId="f0a9fd12-f11d-4d44-a8fd-82ae626afb66" providerId="ADAL" clId="{C23F74D3-FA08-452A-86AD-59C36C7A9044}" dt="2025-06-13T01:43:03.780" v="4886" actId="14100"/>
          <ac:cxnSpMkLst>
            <pc:docMk/>
            <pc:sldMk cId="3975748433" sldId="302"/>
            <ac:cxnSpMk id="23" creationId="{44B3019C-5917-FE5D-1A82-86F08DADF411}"/>
          </ac:cxnSpMkLst>
        </pc:cxnChg>
      </pc:sldChg>
      <pc:sldChg chg="addSp delSp modSp new mod">
        <pc:chgData name="Satvik Maurya" userId="f0a9fd12-f11d-4d44-a8fd-82ae626afb66" providerId="ADAL" clId="{C23F74D3-FA08-452A-86AD-59C36C7A9044}" dt="2025-06-15T02:31:29.955" v="5686" actId="1076"/>
        <pc:sldMkLst>
          <pc:docMk/>
          <pc:sldMk cId="4004588069" sldId="303"/>
        </pc:sldMkLst>
        <pc:spChg chg="mod">
          <ac:chgData name="Satvik Maurya" userId="f0a9fd12-f11d-4d44-a8fd-82ae626afb66" providerId="ADAL" clId="{C23F74D3-FA08-452A-86AD-59C36C7A9044}" dt="2025-06-15T02:29:18.268" v="5679" actId="20577"/>
          <ac:spMkLst>
            <pc:docMk/>
            <pc:sldMk cId="4004588069" sldId="303"/>
            <ac:spMk id="2" creationId="{9E8FD8CC-32C0-06E8-1EE8-735EF3284087}"/>
          </ac:spMkLst>
        </pc:spChg>
        <pc:picChg chg="add mod">
          <ac:chgData name="Satvik Maurya" userId="f0a9fd12-f11d-4d44-a8fd-82ae626afb66" providerId="ADAL" clId="{C23F74D3-FA08-452A-86AD-59C36C7A9044}" dt="2025-06-15T02:30:31.116" v="5683" actId="1076"/>
          <ac:picMkLst>
            <pc:docMk/>
            <pc:sldMk cId="4004588069" sldId="303"/>
            <ac:picMk id="6" creationId="{7A93984B-81B4-D109-5553-3552CBD7CEA1}"/>
          </ac:picMkLst>
        </pc:picChg>
        <pc:picChg chg="add mod">
          <ac:chgData name="Satvik Maurya" userId="f0a9fd12-f11d-4d44-a8fd-82ae626afb66" providerId="ADAL" clId="{C23F74D3-FA08-452A-86AD-59C36C7A9044}" dt="2025-06-15T02:31:29.955" v="5686" actId="1076"/>
          <ac:picMkLst>
            <pc:docMk/>
            <pc:sldMk cId="4004588069" sldId="303"/>
            <ac:picMk id="8" creationId="{FC8CE51D-F234-34A9-45F9-5F40669A0A2E}"/>
          </ac:picMkLst>
        </pc:picChg>
      </pc:sldChg>
      <pc:sldChg chg="addSp modSp new mod ord modAnim">
        <pc:chgData name="Satvik Maurya" userId="f0a9fd12-f11d-4d44-a8fd-82ae626afb66" providerId="ADAL" clId="{C23F74D3-FA08-452A-86AD-59C36C7A9044}" dt="2025-06-20T13:39:02.555" v="6703" actId="20577"/>
        <pc:sldMkLst>
          <pc:docMk/>
          <pc:sldMk cId="1411208044" sldId="304"/>
        </pc:sldMkLst>
        <pc:spChg chg="mod">
          <ac:chgData name="Satvik Maurya" userId="f0a9fd12-f11d-4d44-a8fd-82ae626afb66" providerId="ADAL" clId="{C23F74D3-FA08-452A-86AD-59C36C7A9044}" dt="2025-06-20T13:39:02.555" v="6703" actId="20577"/>
          <ac:spMkLst>
            <pc:docMk/>
            <pc:sldMk cId="1411208044" sldId="304"/>
            <ac:spMk id="2" creationId="{D6E22144-3484-F028-6D1C-D66512459C67}"/>
          </ac:spMkLst>
        </pc:spChg>
        <pc:spChg chg="add mod">
          <ac:chgData name="Satvik Maurya" userId="f0a9fd12-f11d-4d44-a8fd-82ae626afb66" providerId="ADAL" clId="{C23F74D3-FA08-452A-86AD-59C36C7A9044}" dt="2025-06-17T23:47:35.722" v="6351" actId="1076"/>
          <ac:spMkLst>
            <pc:docMk/>
            <pc:sldMk cId="1411208044" sldId="304"/>
            <ac:spMk id="5" creationId="{2A7773C4-9E30-84CD-BDFB-FAFC898AD8D2}"/>
          </ac:spMkLst>
        </pc:spChg>
        <pc:picChg chg="add mod">
          <ac:chgData name="Satvik Maurya" userId="f0a9fd12-f11d-4d44-a8fd-82ae626afb66" providerId="ADAL" clId="{C23F74D3-FA08-452A-86AD-59C36C7A9044}" dt="2025-06-17T23:46:31.110" v="6149" actId="1076"/>
          <ac:picMkLst>
            <pc:docMk/>
            <pc:sldMk cId="1411208044" sldId="304"/>
            <ac:picMk id="4" creationId="{0278059D-1FFA-06AA-6556-B86367A4C7DF}"/>
          </ac:picMkLst>
        </pc:picChg>
      </pc:sldChg>
      <pc:sldChg chg="delSp add mod ord delAnim">
        <pc:chgData name="Satvik Maurya" userId="f0a9fd12-f11d-4d44-a8fd-82ae626afb66" providerId="ADAL" clId="{C23F74D3-FA08-452A-86AD-59C36C7A9044}" dt="2025-06-20T13:43:04.205" v="6708" actId="478"/>
        <pc:sldMkLst>
          <pc:docMk/>
          <pc:sldMk cId="698340562" sldId="305"/>
        </pc:sldMkLst>
      </pc:sldChg>
      <pc:sldChg chg="new del">
        <pc:chgData name="Satvik Maurya" userId="f0a9fd12-f11d-4d44-a8fd-82ae626afb66" providerId="ADAL" clId="{C23F74D3-FA08-452A-86AD-59C36C7A9044}" dt="2025-06-18T02:55:21.032" v="6427" actId="47"/>
        <pc:sldMkLst>
          <pc:docMk/>
          <pc:sldMk cId="4105218793" sldId="305"/>
        </pc:sldMkLst>
      </pc:sldChg>
      <pc:sldChg chg="addSp delSp modSp new mod ord">
        <pc:chgData name="Satvik Maurya" userId="f0a9fd12-f11d-4d44-a8fd-82ae626afb66" providerId="ADAL" clId="{C23F74D3-FA08-452A-86AD-59C36C7A9044}" dt="2025-06-22T23:11:47.802" v="7299" actId="1076"/>
        <pc:sldMkLst>
          <pc:docMk/>
          <pc:sldMk cId="3712379963" sldId="307"/>
        </pc:sldMkLst>
        <pc:spChg chg="mod">
          <ac:chgData name="Satvik Maurya" userId="f0a9fd12-f11d-4d44-a8fd-82ae626afb66" providerId="ADAL" clId="{C23F74D3-FA08-452A-86AD-59C36C7A9044}" dt="2025-06-22T22:56:37.760" v="7095" actId="20577"/>
          <ac:spMkLst>
            <pc:docMk/>
            <pc:sldMk cId="3712379963" sldId="307"/>
            <ac:spMk id="2" creationId="{4E66936A-97E5-34C0-3256-173FDCDB8C9C}"/>
          </ac:spMkLst>
        </pc:spChg>
        <pc:spChg chg="add mod">
          <ac:chgData name="Satvik Maurya" userId="f0a9fd12-f11d-4d44-a8fd-82ae626afb66" providerId="ADAL" clId="{C23F74D3-FA08-452A-86AD-59C36C7A9044}" dt="2025-06-22T23:11:47.802" v="7299" actId="1076"/>
          <ac:spMkLst>
            <pc:docMk/>
            <pc:sldMk cId="3712379963" sldId="307"/>
            <ac:spMk id="11" creationId="{6B21B70E-E33C-D244-8999-C15A3AAF7858}"/>
          </ac:spMkLst>
        </pc:spChg>
        <pc:picChg chg="add mod">
          <ac:chgData name="Satvik Maurya" userId="f0a9fd12-f11d-4d44-a8fd-82ae626afb66" providerId="ADAL" clId="{C23F74D3-FA08-452A-86AD-59C36C7A9044}" dt="2025-06-22T23:09:46.793" v="7221" actId="1076"/>
          <ac:picMkLst>
            <pc:docMk/>
            <pc:sldMk cId="3712379963" sldId="307"/>
            <ac:picMk id="10" creationId="{CB24B100-09E7-4193-63FF-E8AB0E820CD5}"/>
          </ac:picMkLst>
        </pc:picChg>
      </pc:sldChg>
      <pc:sldMasterChg chg="modSp mod modSldLayout">
        <pc:chgData name="Satvik Maurya" userId="f0a9fd12-f11d-4d44-a8fd-82ae626afb66" providerId="ADAL" clId="{C23F74D3-FA08-452A-86AD-59C36C7A9044}" dt="2025-06-07T22:45:32.041" v="922" actId="1076"/>
        <pc:sldMasterMkLst>
          <pc:docMk/>
          <pc:sldMasterMk cId="451416200" sldId="2147483648"/>
        </pc:sldMasterMkLst>
        <pc:spChg chg="mod">
          <ac:chgData name="Satvik Maurya" userId="f0a9fd12-f11d-4d44-a8fd-82ae626afb66" providerId="ADAL" clId="{C23F74D3-FA08-452A-86AD-59C36C7A9044}" dt="2025-06-07T22:45:32.041" v="922" actId="1076"/>
          <ac:spMkLst>
            <pc:docMk/>
            <pc:sldMasterMk cId="451416200" sldId="2147483648"/>
            <ac:spMk id="2" creationId="{48FFB9E8-2C3C-26C5-848A-54A515CAF422}"/>
          </ac:spMkLst>
        </pc:spChg>
        <pc:sldLayoutChg chg="delSp mod">
          <pc:chgData name="Satvik Maurya" userId="f0a9fd12-f11d-4d44-a8fd-82ae626afb66" providerId="ADAL" clId="{C23F74D3-FA08-452A-86AD-59C36C7A9044}" dt="2025-05-30T01:51:56.526" v="114" actId="478"/>
          <pc:sldLayoutMkLst>
            <pc:docMk/>
            <pc:sldMasterMk cId="451416200" sldId="2147483648"/>
            <pc:sldLayoutMk cId="3599980964" sldId="2147483650"/>
          </pc:sldLayoutMkLst>
        </pc:sldLayoutChg>
        <pc:sldLayoutChg chg="delSp mod">
          <pc:chgData name="Satvik Maurya" userId="f0a9fd12-f11d-4d44-a8fd-82ae626afb66" providerId="ADAL" clId="{C23F74D3-FA08-452A-86AD-59C36C7A9044}" dt="2025-05-30T01:52:10.415" v="116" actId="478"/>
          <pc:sldLayoutMkLst>
            <pc:docMk/>
            <pc:sldMasterMk cId="451416200" sldId="2147483648"/>
            <pc:sldLayoutMk cId="1804820933" sldId="2147483652"/>
          </pc:sldLayoutMkLst>
        </pc:sldLayoutChg>
        <pc:sldLayoutChg chg="delSp mod">
          <pc:chgData name="Satvik Maurya" userId="f0a9fd12-f11d-4d44-a8fd-82ae626afb66" providerId="ADAL" clId="{C23F74D3-FA08-452A-86AD-59C36C7A9044}" dt="2025-05-30T01:52:06.748" v="115" actId="478"/>
          <pc:sldLayoutMkLst>
            <pc:docMk/>
            <pc:sldMasterMk cId="451416200" sldId="2147483648"/>
            <pc:sldLayoutMk cId="4058173647" sldId="2147483654"/>
          </pc:sldLayoutMkLst>
        </pc:sldLayoutChg>
      </pc:sldMasterChg>
    </pc:docChg>
  </pc:docChgLst>
  <pc:docChgLst>
    <pc:chgData name="Satvik Maurya" userId="f0a9fd12-f11d-4d44-a8fd-82ae626afb66" providerId="ADAL" clId="{6904654D-B368-47E8-AFB7-FFA0B1FE8DFB}"/>
    <pc:docChg chg="undo redo custSel addSld delSld modSld sldOrd modMainMaster">
      <pc:chgData name="Satvik Maurya" userId="f0a9fd12-f11d-4d44-a8fd-82ae626afb66" providerId="ADAL" clId="{6904654D-B368-47E8-AFB7-FFA0B1FE8DFB}" dt="2025-03-17T13:28:50.242" v="3969" actId="20577"/>
      <pc:docMkLst>
        <pc:docMk/>
      </pc:docMkLst>
      <pc:sldChg chg="modSp mod">
        <pc:chgData name="Satvik Maurya" userId="f0a9fd12-f11d-4d44-a8fd-82ae626afb66" providerId="ADAL" clId="{6904654D-B368-47E8-AFB7-FFA0B1FE8DFB}" dt="2025-02-19T03:05:09.731" v="257" actId="404"/>
        <pc:sldMkLst>
          <pc:docMk/>
          <pc:sldMk cId="922004624" sldId="256"/>
        </pc:sldMkLst>
      </pc:sldChg>
      <pc:sldChg chg="modSp mod">
        <pc:chgData name="Satvik Maurya" userId="f0a9fd12-f11d-4d44-a8fd-82ae626afb66" providerId="ADAL" clId="{6904654D-B368-47E8-AFB7-FFA0B1FE8DFB}" dt="2025-02-19T00:46:40.597" v="143" actId="20577"/>
        <pc:sldMkLst>
          <pc:docMk/>
          <pc:sldMk cId="153709480" sldId="257"/>
        </pc:sldMkLst>
      </pc:sldChg>
      <pc:sldChg chg="addSp delSp modSp mod addAnim delAnim modAnim">
        <pc:chgData name="Satvik Maurya" userId="f0a9fd12-f11d-4d44-a8fd-82ae626afb66" providerId="ADAL" clId="{6904654D-B368-47E8-AFB7-FFA0B1FE8DFB}" dt="2025-02-20T00:42:49.622" v="1168"/>
        <pc:sldMkLst>
          <pc:docMk/>
          <pc:sldMk cId="60852793" sldId="258"/>
        </pc:sldMkLst>
      </pc:sldChg>
      <pc:sldChg chg="addSp delSp modSp mod modAnim">
        <pc:chgData name="Satvik Maurya" userId="f0a9fd12-f11d-4d44-a8fd-82ae626afb66" providerId="ADAL" clId="{6904654D-B368-47E8-AFB7-FFA0B1FE8DFB}" dt="2025-02-20T18:22:59.991" v="1920" actId="20577"/>
        <pc:sldMkLst>
          <pc:docMk/>
          <pc:sldMk cId="1273341148" sldId="259"/>
        </pc:sldMkLst>
      </pc:sldChg>
      <pc:sldChg chg="addSp delSp modSp mod modAnim">
        <pc:chgData name="Satvik Maurya" userId="f0a9fd12-f11d-4d44-a8fd-82ae626afb66" providerId="ADAL" clId="{6904654D-B368-47E8-AFB7-FFA0B1FE8DFB}" dt="2025-02-20T20:38:48.752" v="2420" actId="1076"/>
        <pc:sldMkLst>
          <pc:docMk/>
          <pc:sldMk cId="1683821143" sldId="260"/>
        </pc:sldMkLst>
      </pc:sldChg>
      <pc:sldChg chg="addSp delSp modSp mod modAnim">
        <pc:chgData name="Satvik Maurya" userId="f0a9fd12-f11d-4d44-a8fd-82ae626afb66" providerId="ADAL" clId="{6904654D-B368-47E8-AFB7-FFA0B1FE8DFB}" dt="2025-02-20T18:29:17.507" v="1926"/>
        <pc:sldMkLst>
          <pc:docMk/>
          <pc:sldMk cId="2829658509" sldId="261"/>
        </pc:sldMkLst>
      </pc:sldChg>
      <pc:sldChg chg="addSp delSp modSp mod delAnim modAnim modShow">
        <pc:chgData name="Satvik Maurya" userId="f0a9fd12-f11d-4d44-a8fd-82ae626afb66" providerId="ADAL" clId="{6904654D-B368-47E8-AFB7-FFA0B1FE8DFB}" dt="2025-03-03T19:03:32.936" v="3907"/>
        <pc:sldMkLst>
          <pc:docMk/>
          <pc:sldMk cId="3184712517" sldId="263"/>
        </pc:sldMkLst>
      </pc:sldChg>
      <pc:sldChg chg="addSp delSp modSp new mod modClrScheme modAnim chgLayout">
        <pc:chgData name="Satvik Maurya" userId="f0a9fd12-f11d-4d44-a8fd-82ae626afb66" providerId="ADAL" clId="{6904654D-B368-47E8-AFB7-FFA0B1FE8DFB}" dt="2025-02-19T03:07:54.181" v="293" actId="2085"/>
        <pc:sldMkLst>
          <pc:docMk/>
          <pc:sldMk cId="2792181540" sldId="264"/>
        </pc:sldMkLst>
      </pc:sldChg>
      <pc:sldChg chg="addSp delSp modSp new mod delAnim modAnim modShow">
        <pc:chgData name="Satvik Maurya" userId="f0a9fd12-f11d-4d44-a8fd-82ae626afb66" providerId="ADAL" clId="{6904654D-B368-47E8-AFB7-FFA0B1FE8DFB}" dt="2025-02-19T19:33:21.432" v="601" actId="1076"/>
        <pc:sldMkLst>
          <pc:docMk/>
          <pc:sldMk cId="2874083509" sldId="265"/>
        </pc:sldMkLst>
      </pc:sldChg>
      <pc:sldChg chg="addSp delSp modSp new mod">
        <pc:chgData name="Satvik Maurya" userId="f0a9fd12-f11d-4d44-a8fd-82ae626afb66" providerId="ADAL" clId="{6904654D-B368-47E8-AFB7-FFA0B1FE8DFB}" dt="2025-03-17T13:28:50.242" v="3969" actId="20577"/>
        <pc:sldMkLst>
          <pc:docMk/>
          <pc:sldMk cId="3503088035" sldId="266"/>
        </pc:sldMkLst>
      </pc:sldChg>
      <pc:sldChg chg="addSp modSp new mod">
        <pc:chgData name="Satvik Maurya" userId="f0a9fd12-f11d-4d44-a8fd-82ae626afb66" providerId="ADAL" clId="{6904654D-B368-47E8-AFB7-FFA0B1FE8DFB}" dt="2025-02-20T21:04:20.614" v="2931" actId="732"/>
        <pc:sldMkLst>
          <pc:docMk/>
          <pc:sldMk cId="3983367073" sldId="267"/>
        </pc:sldMkLst>
      </pc:sldChg>
      <pc:sldChg chg="addSp delSp modSp add mod delAnim modAnim">
        <pc:chgData name="Satvik Maurya" userId="f0a9fd12-f11d-4d44-a8fd-82ae626afb66" providerId="ADAL" clId="{6904654D-B368-47E8-AFB7-FFA0B1FE8DFB}" dt="2025-02-20T18:22:26.804" v="1899" actId="20577"/>
        <pc:sldMkLst>
          <pc:docMk/>
          <pc:sldMk cId="879506339" sldId="268"/>
        </pc:sldMkLst>
      </pc:sldChg>
      <pc:sldChg chg="modSp new del mod">
        <pc:chgData name="Satvik Maurya" userId="f0a9fd12-f11d-4d44-a8fd-82ae626afb66" providerId="ADAL" clId="{6904654D-B368-47E8-AFB7-FFA0B1FE8DFB}" dt="2025-02-19T04:00:17.478" v="494" actId="2696"/>
        <pc:sldMkLst>
          <pc:docMk/>
          <pc:sldMk cId="649702575" sldId="269"/>
        </pc:sldMkLst>
      </pc:sldChg>
      <pc:sldChg chg="addSp delSp modSp add del mod delAnim">
        <pc:chgData name="Satvik Maurya" userId="f0a9fd12-f11d-4d44-a8fd-82ae626afb66" providerId="ADAL" clId="{6904654D-B368-47E8-AFB7-FFA0B1FE8DFB}" dt="2025-02-20T03:37:40.756" v="1217" actId="2696"/>
        <pc:sldMkLst>
          <pc:docMk/>
          <pc:sldMk cId="3674919910" sldId="269"/>
        </pc:sldMkLst>
      </pc:sldChg>
      <pc:sldChg chg="add del modAnim">
        <pc:chgData name="Satvik Maurya" userId="f0a9fd12-f11d-4d44-a8fd-82ae626afb66" providerId="ADAL" clId="{6904654D-B368-47E8-AFB7-FFA0B1FE8DFB}" dt="2025-02-20T04:25:45.398" v="1300" actId="2696"/>
        <pc:sldMkLst>
          <pc:docMk/>
          <pc:sldMk cId="3524637387" sldId="270"/>
        </pc:sldMkLst>
      </pc:sldChg>
      <pc:sldChg chg="addSp delSp modSp new del mod">
        <pc:chgData name="Satvik Maurya" userId="f0a9fd12-f11d-4d44-a8fd-82ae626afb66" providerId="ADAL" clId="{6904654D-B368-47E8-AFB7-FFA0B1FE8DFB}" dt="2025-02-20T03:38:49.150" v="1226" actId="2696"/>
        <pc:sldMkLst>
          <pc:docMk/>
          <pc:sldMk cId="1179475019" sldId="271"/>
        </pc:sldMkLst>
      </pc:sldChg>
      <pc:sldChg chg="addSp modSp new mod ord modAnim modShow">
        <pc:chgData name="Satvik Maurya" userId="f0a9fd12-f11d-4d44-a8fd-82ae626afb66" providerId="ADAL" clId="{6904654D-B368-47E8-AFB7-FFA0B1FE8DFB}" dt="2025-02-20T04:58:35.729" v="1539"/>
        <pc:sldMkLst>
          <pc:docMk/>
          <pc:sldMk cId="3950376432" sldId="271"/>
        </pc:sldMkLst>
      </pc:sldChg>
      <pc:sldChg chg="addSp delSp modSp add mod delAnim modAnim">
        <pc:chgData name="Satvik Maurya" userId="f0a9fd12-f11d-4d44-a8fd-82ae626afb66" providerId="ADAL" clId="{6904654D-B368-47E8-AFB7-FFA0B1FE8DFB}" dt="2025-03-03T19:03:22.446" v="3904" actId="21"/>
        <pc:sldMkLst>
          <pc:docMk/>
          <pc:sldMk cId="670240780" sldId="272"/>
        </pc:sldMkLst>
      </pc:sldChg>
      <pc:sldChg chg="addSp delSp modSp new mod modAnim">
        <pc:chgData name="Satvik Maurya" userId="f0a9fd12-f11d-4d44-a8fd-82ae626afb66" providerId="ADAL" clId="{6904654D-B368-47E8-AFB7-FFA0B1FE8DFB}" dt="2025-02-20T20:16:58.461" v="2260" actId="1076"/>
        <pc:sldMkLst>
          <pc:docMk/>
          <pc:sldMk cId="2880198993" sldId="273"/>
        </pc:sldMkLst>
      </pc:sldChg>
      <pc:sldChg chg="addSp delSp modSp add mod modAnim">
        <pc:chgData name="Satvik Maurya" userId="f0a9fd12-f11d-4d44-a8fd-82ae626afb66" providerId="ADAL" clId="{6904654D-B368-47E8-AFB7-FFA0B1FE8DFB}" dt="2025-02-20T20:29:09.363" v="2351"/>
        <pc:sldMkLst>
          <pc:docMk/>
          <pc:sldMk cId="1513751170" sldId="274"/>
        </pc:sldMkLst>
      </pc:sldChg>
      <pc:sldChg chg="addSp delSp modSp add mod ord modAnim">
        <pc:chgData name="Satvik Maurya" userId="f0a9fd12-f11d-4d44-a8fd-82ae626afb66" providerId="ADAL" clId="{6904654D-B368-47E8-AFB7-FFA0B1FE8DFB}" dt="2025-03-03T19:05:57.836" v="3909" actId="1076"/>
        <pc:sldMkLst>
          <pc:docMk/>
          <pc:sldMk cId="2116169570" sldId="275"/>
        </pc:sldMkLst>
      </pc:sldChg>
      <pc:sldChg chg="addSp delSp modSp add mod ord">
        <pc:chgData name="Satvik Maurya" userId="f0a9fd12-f11d-4d44-a8fd-82ae626afb66" providerId="ADAL" clId="{6904654D-B368-47E8-AFB7-FFA0B1FE8DFB}" dt="2025-02-20T20:43:17.235" v="2525" actId="1076"/>
        <pc:sldMkLst>
          <pc:docMk/>
          <pc:sldMk cId="3696678875" sldId="276"/>
        </pc:sldMkLst>
      </pc:sldChg>
      <pc:sldChg chg="addSp modSp new mod modAnim">
        <pc:chgData name="Satvik Maurya" userId="f0a9fd12-f11d-4d44-a8fd-82ae626afb66" providerId="ADAL" clId="{6904654D-B368-47E8-AFB7-FFA0B1FE8DFB}" dt="2025-02-20T20:49:32.246" v="2619"/>
        <pc:sldMkLst>
          <pc:docMk/>
          <pc:sldMk cId="3654967661" sldId="277"/>
        </pc:sldMkLst>
      </pc:sldChg>
      <pc:sldChg chg="addSp modSp new mod">
        <pc:chgData name="Satvik Maurya" userId="f0a9fd12-f11d-4d44-a8fd-82ae626afb66" providerId="ADAL" clId="{6904654D-B368-47E8-AFB7-FFA0B1FE8DFB}" dt="2025-02-20T21:18:23.642" v="3562" actId="1076"/>
        <pc:sldMkLst>
          <pc:docMk/>
          <pc:sldMk cId="2215097006" sldId="278"/>
        </pc:sldMkLst>
      </pc:sldChg>
      <pc:sldChg chg="addSp modSp new mod modClrScheme chgLayout">
        <pc:chgData name="Satvik Maurya" userId="f0a9fd12-f11d-4d44-a8fd-82ae626afb66" providerId="ADAL" clId="{6904654D-B368-47E8-AFB7-FFA0B1FE8DFB}" dt="2025-02-20T21:21:01.835" v="3900" actId="20577"/>
        <pc:sldMkLst>
          <pc:docMk/>
          <pc:sldMk cId="3622221375" sldId="279"/>
        </pc:sldMkLst>
      </pc:sldChg>
      <pc:sldChg chg="addSp delSp modSp add mod">
        <pc:chgData name="Satvik Maurya" userId="f0a9fd12-f11d-4d44-a8fd-82ae626afb66" providerId="ADAL" clId="{6904654D-B368-47E8-AFB7-FFA0B1FE8DFB}" dt="2025-02-20T21:19:03.553" v="3567" actId="1076"/>
        <pc:sldMkLst>
          <pc:docMk/>
          <pc:sldMk cId="1510724659" sldId="280"/>
        </pc:sldMkLst>
      </pc:sldChg>
      <pc:sldMasterChg chg="addSp delSp modSp mod modSldLayout">
        <pc:chgData name="Satvik Maurya" userId="f0a9fd12-f11d-4d44-a8fd-82ae626afb66" providerId="ADAL" clId="{6904654D-B368-47E8-AFB7-FFA0B1FE8DFB}" dt="2025-02-19T03:02:42.387" v="224"/>
        <pc:sldMasterMkLst>
          <pc:docMk/>
          <pc:sldMasterMk cId="451416200" sldId="2147483648"/>
        </pc:sldMasterMkLst>
        <pc:sldLayoutChg chg="addSp delSp modSp mod">
          <pc:chgData name="Satvik Maurya" userId="f0a9fd12-f11d-4d44-a8fd-82ae626afb66" providerId="ADAL" clId="{6904654D-B368-47E8-AFB7-FFA0B1FE8DFB}" dt="2025-02-19T03:02:28.462" v="221"/>
          <pc:sldLayoutMkLst>
            <pc:docMk/>
            <pc:sldMasterMk cId="451416200" sldId="2147483648"/>
            <pc:sldLayoutMk cId="3599980964" sldId="2147483650"/>
          </pc:sldLayoutMkLst>
        </pc:sldLayoutChg>
        <pc:sldLayoutChg chg="addSp delSp modSp mod">
          <pc:chgData name="Satvik Maurya" userId="f0a9fd12-f11d-4d44-a8fd-82ae626afb66" providerId="ADAL" clId="{6904654D-B368-47E8-AFB7-FFA0B1FE8DFB}" dt="2025-02-19T03:02:37.372" v="223"/>
          <pc:sldLayoutMkLst>
            <pc:docMk/>
            <pc:sldMasterMk cId="451416200" sldId="2147483648"/>
            <pc:sldLayoutMk cId="1804820933" sldId="2147483652"/>
          </pc:sldLayoutMkLst>
        </pc:sldLayoutChg>
        <pc:sldLayoutChg chg="addSp delSp modSp mod">
          <pc:chgData name="Satvik Maurya" userId="f0a9fd12-f11d-4d44-a8fd-82ae626afb66" providerId="ADAL" clId="{6904654D-B368-47E8-AFB7-FFA0B1FE8DFB}" dt="2025-02-19T03:02:34.813" v="222"/>
          <pc:sldLayoutMkLst>
            <pc:docMk/>
            <pc:sldMasterMk cId="451416200" sldId="2147483648"/>
            <pc:sldLayoutMk cId="4058173647" sldId="2147483654"/>
          </pc:sldLayoutMkLst>
        </pc:sldLayoutChg>
        <pc:sldLayoutChg chg="addSp delSp modSp mod">
          <pc:chgData name="Satvik Maurya" userId="f0a9fd12-f11d-4d44-a8fd-82ae626afb66" providerId="ADAL" clId="{6904654D-B368-47E8-AFB7-FFA0B1FE8DFB}" dt="2025-02-19T03:02:42.387" v="224"/>
          <pc:sldLayoutMkLst>
            <pc:docMk/>
            <pc:sldMasterMk cId="451416200" sldId="2147483648"/>
            <pc:sldLayoutMk cId="1438939106" sldId="2147483658"/>
          </pc:sldLayoutMkLst>
        </pc:sldLayoutChg>
      </pc:sldMasterChg>
    </pc:docChg>
  </pc:docChgLst>
</pc:chgInfo>
</file>

<file path=ppt/comments/modernComment_113_7E222F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6E8804-0746-49B0-A7AF-26384D610244}" authorId="{30CF7068-B677-4877-CD28-0F30E0F0E6C1}" created="2025-06-22T22:50:25.005">
    <pc:sldMkLst xmlns:pc="http://schemas.microsoft.com/office/powerpoint/2013/main/command">
      <pc:docMk/>
      <pc:sldMk cId="2116169570" sldId="275"/>
    </pc:sldMkLst>
    <p188:txBody>
      <a:bodyPr/>
      <a:lstStyle/>
      <a:p>
        <a:r>
          <a:rPr lang="en-US"/>
          <a:t>Animate a line at the bottom saying -- May have to run Large number of rounds and synchronization is not always possible. It would be great if we can add a slide showing three examples with  X and Y  where - (1) extra rounds are small say ~10 (2) extra rounds are large ~ 100 (3) Synchronization not possible, and at the end animate the equation we use. This is crucial and one of the core of the problem, which is deceptively simple </a:t>
        </a:r>
      </a:p>
    </p188:txBody>
  </p188:cm>
</p188:cmLst>
</file>

<file path=ppt/comments/modernComment_124_6EEC34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E1EA1B-27F7-4460-B7DF-46044E7916E7}" authorId="{30CF7068-B677-4877-CD28-0F30E0F0E6C1}" created="2025-06-22T22:44:54.700">
    <pc:sldMkLst xmlns:pc="http://schemas.microsoft.com/office/powerpoint/2013/main/command">
      <pc:docMk/>
      <pc:sldMk cId="1860973732" sldId="292"/>
    </pc:sldMkLst>
    <p188:txBody>
      <a:bodyPr/>
      <a:lstStyle/>
      <a:p>
        <a:r>
          <a:rPr lang="en-US"/>
          <a:t>for ease of understanding can we just say what is Tau on the slide itself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06C98-C5BB-4986-980E-964B64E8F25C}" type="doc">
      <dgm:prSet loTypeId="urn:microsoft.com/office/officeart/2005/8/layout/cycle5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B12720A-AFFA-409A-995F-79D982FACF2E}">
      <dgm:prSet phldrT="[Text]" custT="1"/>
      <dgm:spPr/>
      <dgm:t>
        <a:bodyPr/>
        <a:lstStyle/>
        <a:p>
          <a:r>
            <a:rPr lang="en-US" sz="2000" dirty="0"/>
            <a:t>Injection</a:t>
          </a:r>
        </a:p>
      </dgm:t>
    </dgm:pt>
    <dgm:pt modelId="{F172BFF9-2662-4BAE-8355-AC253E662494}" type="parTrans" cxnId="{B18CEA38-44CF-49F5-A1FA-C6A4D1CBB3EA}">
      <dgm:prSet/>
      <dgm:spPr/>
      <dgm:t>
        <a:bodyPr/>
        <a:lstStyle/>
        <a:p>
          <a:endParaRPr lang="en-US"/>
        </a:p>
      </dgm:t>
    </dgm:pt>
    <dgm:pt modelId="{9DDCBA2A-BF8C-46A3-B4A4-3BB6F1EAFC10}" type="sibTrans" cxnId="{B18CEA38-44CF-49F5-A1FA-C6A4D1CBB3EA}">
      <dgm:prSet/>
      <dgm:spPr>
        <a:solidFill>
          <a:srgbClr val="385D8A"/>
        </a:solidFill>
      </dgm:spPr>
      <dgm:t>
        <a:bodyPr/>
        <a:lstStyle/>
        <a:p>
          <a:endParaRPr lang="en-US"/>
        </a:p>
      </dgm:t>
    </dgm:pt>
    <dgm:pt modelId="{A82243F2-5958-4D90-8EDC-68E5CD8BABBF}">
      <dgm:prSet phldrT="[Text]" custT="1"/>
      <dgm:spPr/>
      <dgm:t>
        <a:bodyPr/>
        <a:lstStyle/>
        <a:p>
          <a:r>
            <a:rPr lang="en-US" sz="2000" dirty="0"/>
            <a:t>Growth/</a:t>
          </a:r>
        </a:p>
        <a:p>
          <a:r>
            <a:rPr lang="en-US" sz="2000" dirty="0"/>
            <a:t>cultivation</a:t>
          </a:r>
        </a:p>
      </dgm:t>
    </dgm:pt>
    <dgm:pt modelId="{84711CFE-A981-4EE8-9B2F-99210C1A35CC}" type="parTrans" cxnId="{A6670231-ED97-4873-A4B6-107D0B51C316}">
      <dgm:prSet/>
      <dgm:spPr/>
      <dgm:t>
        <a:bodyPr/>
        <a:lstStyle/>
        <a:p>
          <a:endParaRPr lang="en-US"/>
        </a:p>
      </dgm:t>
    </dgm:pt>
    <dgm:pt modelId="{EF850862-99B1-4BAA-90A0-645E13E6EB4C}" type="sibTrans" cxnId="{A6670231-ED97-4873-A4B6-107D0B51C316}">
      <dgm:prSet/>
      <dgm:spPr/>
      <dgm:t>
        <a:bodyPr/>
        <a:lstStyle/>
        <a:p>
          <a:endParaRPr lang="en-US"/>
        </a:p>
      </dgm:t>
    </dgm:pt>
    <dgm:pt modelId="{978E1782-F081-407D-8A08-F382AF8F1E40}">
      <dgm:prSet phldrT="[Text]" custT="1"/>
      <dgm:spPr/>
      <dgm:t>
        <a:bodyPr/>
        <a:lstStyle/>
        <a:p>
          <a:r>
            <a:rPr lang="en-US" sz="2000" dirty="0"/>
            <a:t>Escape to a larger code</a:t>
          </a:r>
        </a:p>
      </dgm:t>
    </dgm:pt>
    <dgm:pt modelId="{FD32E1E9-C403-4181-850F-3801C83329EE}" type="parTrans" cxnId="{D15F05DE-B99D-44C5-8D7E-B063FCDD91E1}">
      <dgm:prSet/>
      <dgm:spPr/>
      <dgm:t>
        <a:bodyPr/>
        <a:lstStyle/>
        <a:p>
          <a:endParaRPr lang="en-US"/>
        </a:p>
      </dgm:t>
    </dgm:pt>
    <dgm:pt modelId="{94F4805D-B970-4355-A4C3-DB81E9B4C65D}" type="sibTrans" cxnId="{D15F05DE-B99D-44C5-8D7E-B063FCDD91E1}">
      <dgm:prSet/>
      <dgm:spPr/>
      <dgm:t>
        <a:bodyPr/>
        <a:lstStyle/>
        <a:p>
          <a:endParaRPr lang="en-US"/>
        </a:p>
      </dgm:t>
    </dgm:pt>
    <dgm:pt modelId="{0696B67B-3B94-4144-BA45-B111D9DF6B5D}" type="pres">
      <dgm:prSet presAssocID="{22006C98-C5BB-4986-980E-964B64E8F25C}" presName="cycle" presStyleCnt="0">
        <dgm:presLayoutVars>
          <dgm:dir/>
          <dgm:resizeHandles val="exact"/>
        </dgm:presLayoutVars>
      </dgm:prSet>
      <dgm:spPr/>
    </dgm:pt>
    <dgm:pt modelId="{623892D5-F369-4C35-992A-92077B74CC46}" type="pres">
      <dgm:prSet presAssocID="{8B12720A-AFFA-409A-995F-79D982FACF2E}" presName="node" presStyleLbl="node1" presStyleIdx="0" presStyleCnt="3" custScaleY="59641">
        <dgm:presLayoutVars>
          <dgm:bulletEnabled val="1"/>
        </dgm:presLayoutVars>
      </dgm:prSet>
      <dgm:spPr/>
    </dgm:pt>
    <dgm:pt modelId="{6BA1E61D-6F5B-4B6E-8C1C-E81F94DAE74D}" type="pres">
      <dgm:prSet presAssocID="{8B12720A-AFFA-409A-995F-79D982FACF2E}" presName="spNode" presStyleCnt="0"/>
      <dgm:spPr/>
    </dgm:pt>
    <dgm:pt modelId="{F9CEEEDE-8234-4291-9C30-5FA8A34D4C55}" type="pres">
      <dgm:prSet presAssocID="{9DDCBA2A-BF8C-46A3-B4A4-3BB6F1EAFC10}" presName="sibTrans" presStyleLbl="sibTrans1D1" presStyleIdx="0" presStyleCnt="3"/>
      <dgm:spPr/>
    </dgm:pt>
    <dgm:pt modelId="{62EDFABD-49AC-48F0-B4D3-CA112C5BBFD2}" type="pres">
      <dgm:prSet presAssocID="{A82243F2-5958-4D90-8EDC-68E5CD8BABBF}" presName="node" presStyleLbl="node1" presStyleIdx="1" presStyleCnt="3" custScaleX="99299" custRadScaleRad="100107" custRadScaleInc="-19429">
        <dgm:presLayoutVars>
          <dgm:bulletEnabled val="1"/>
        </dgm:presLayoutVars>
      </dgm:prSet>
      <dgm:spPr/>
    </dgm:pt>
    <dgm:pt modelId="{D0748774-87BD-4201-81C7-C488D3D74C33}" type="pres">
      <dgm:prSet presAssocID="{A82243F2-5958-4D90-8EDC-68E5CD8BABBF}" presName="spNode" presStyleCnt="0"/>
      <dgm:spPr/>
    </dgm:pt>
    <dgm:pt modelId="{A9EB4981-072D-42BC-8AA7-50C826508742}" type="pres">
      <dgm:prSet presAssocID="{EF850862-99B1-4BAA-90A0-645E13E6EB4C}" presName="sibTrans" presStyleLbl="sibTrans1D1" presStyleIdx="1" presStyleCnt="3"/>
      <dgm:spPr/>
    </dgm:pt>
    <dgm:pt modelId="{C7BCB7A3-8F94-4AB9-9EFC-577B8B03C0D5}" type="pres">
      <dgm:prSet presAssocID="{978E1782-F081-407D-8A08-F382AF8F1E40}" presName="node" presStyleLbl="node1" presStyleIdx="2" presStyleCnt="3" custRadScaleRad="93003" custRadScaleInc="22600">
        <dgm:presLayoutVars>
          <dgm:bulletEnabled val="1"/>
        </dgm:presLayoutVars>
      </dgm:prSet>
      <dgm:spPr/>
    </dgm:pt>
    <dgm:pt modelId="{0B56E02C-EEE0-4B26-9370-0A15FA3EEA6A}" type="pres">
      <dgm:prSet presAssocID="{978E1782-F081-407D-8A08-F382AF8F1E40}" presName="spNode" presStyleCnt="0"/>
      <dgm:spPr/>
    </dgm:pt>
    <dgm:pt modelId="{74C23704-4414-48AF-B8B9-FF72E72F8FEC}" type="pres">
      <dgm:prSet presAssocID="{94F4805D-B970-4355-A4C3-DB81E9B4C65D}" presName="sibTrans" presStyleLbl="sibTrans1D1" presStyleIdx="2" presStyleCnt="3"/>
      <dgm:spPr/>
    </dgm:pt>
  </dgm:ptLst>
  <dgm:cxnLst>
    <dgm:cxn modelId="{A0CC2B12-1866-4B39-AF34-A8DAF28FC910}" type="presOf" srcId="{9DDCBA2A-BF8C-46A3-B4A4-3BB6F1EAFC10}" destId="{F9CEEEDE-8234-4291-9C30-5FA8A34D4C55}" srcOrd="0" destOrd="0" presId="urn:microsoft.com/office/officeart/2005/8/layout/cycle5"/>
    <dgm:cxn modelId="{A6670231-ED97-4873-A4B6-107D0B51C316}" srcId="{22006C98-C5BB-4986-980E-964B64E8F25C}" destId="{A82243F2-5958-4D90-8EDC-68E5CD8BABBF}" srcOrd="1" destOrd="0" parTransId="{84711CFE-A981-4EE8-9B2F-99210C1A35CC}" sibTransId="{EF850862-99B1-4BAA-90A0-645E13E6EB4C}"/>
    <dgm:cxn modelId="{0ECEB431-6971-4ED5-9431-DE8B7A2DFD98}" type="presOf" srcId="{A82243F2-5958-4D90-8EDC-68E5CD8BABBF}" destId="{62EDFABD-49AC-48F0-B4D3-CA112C5BBFD2}" srcOrd="0" destOrd="0" presId="urn:microsoft.com/office/officeart/2005/8/layout/cycle5"/>
    <dgm:cxn modelId="{B18CEA38-44CF-49F5-A1FA-C6A4D1CBB3EA}" srcId="{22006C98-C5BB-4986-980E-964B64E8F25C}" destId="{8B12720A-AFFA-409A-995F-79D982FACF2E}" srcOrd="0" destOrd="0" parTransId="{F172BFF9-2662-4BAE-8355-AC253E662494}" sibTransId="{9DDCBA2A-BF8C-46A3-B4A4-3BB6F1EAFC10}"/>
    <dgm:cxn modelId="{63782F50-DB94-40AC-A55B-773BD8EEABF1}" type="presOf" srcId="{94F4805D-B970-4355-A4C3-DB81E9B4C65D}" destId="{74C23704-4414-48AF-B8B9-FF72E72F8FEC}" srcOrd="0" destOrd="0" presId="urn:microsoft.com/office/officeart/2005/8/layout/cycle5"/>
    <dgm:cxn modelId="{BDE6CC72-A514-462A-9535-BF378E3C7B66}" type="presOf" srcId="{978E1782-F081-407D-8A08-F382AF8F1E40}" destId="{C7BCB7A3-8F94-4AB9-9EFC-577B8B03C0D5}" srcOrd="0" destOrd="0" presId="urn:microsoft.com/office/officeart/2005/8/layout/cycle5"/>
    <dgm:cxn modelId="{95CEB574-67FF-4B25-8E38-F2BB097343F0}" type="presOf" srcId="{8B12720A-AFFA-409A-995F-79D982FACF2E}" destId="{623892D5-F369-4C35-992A-92077B74CC46}" srcOrd="0" destOrd="0" presId="urn:microsoft.com/office/officeart/2005/8/layout/cycle5"/>
    <dgm:cxn modelId="{ECA7BF9E-F3C0-457A-AA46-C6BEE93A40C8}" type="presOf" srcId="{22006C98-C5BB-4986-980E-964B64E8F25C}" destId="{0696B67B-3B94-4144-BA45-B111D9DF6B5D}" srcOrd="0" destOrd="0" presId="urn:microsoft.com/office/officeart/2005/8/layout/cycle5"/>
    <dgm:cxn modelId="{D15F05DE-B99D-44C5-8D7E-B063FCDD91E1}" srcId="{22006C98-C5BB-4986-980E-964B64E8F25C}" destId="{978E1782-F081-407D-8A08-F382AF8F1E40}" srcOrd="2" destOrd="0" parTransId="{FD32E1E9-C403-4181-850F-3801C83329EE}" sibTransId="{94F4805D-B970-4355-A4C3-DB81E9B4C65D}"/>
    <dgm:cxn modelId="{9ADD5AED-8450-4DE2-A39C-CDCECC56F901}" type="presOf" srcId="{EF850862-99B1-4BAA-90A0-645E13E6EB4C}" destId="{A9EB4981-072D-42BC-8AA7-50C826508742}" srcOrd="0" destOrd="0" presId="urn:microsoft.com/office/officeart/2005/8/layout/cycle5"/>
    <dgm:cxn modelId="{62AB4E04-643C-48E4-AA55-E14DC6676ECD}" type="presParOf" srcId="{0696B67B-3B94-4144-BA45-B111D9DF6B5D}" destId="{623892D5-F369-4C35-992A-92077B74CC46}" srcOrd="0" destOrd="0" presId="urn:microsoft.com/office/officeart/2005/8/layout/cycle5"/>
    <dgm:cxn modelId="{299B2AA3-17FF-4205-A7F8-AB8662048CB1}" type="presParOf" srcId="{0696B67B-3B94-4144-BA45-B111D9DF6B5D}" destId="{6BA1E61D-6F5B-4B6E-8C1C-E81F94DAE74D}" srcOrd="1" destOrd="0" presId="urn:microsoft.com/office/officeart/2005/8/layout/cycle5"/>
    <dgm:cxn modelId="{4C2B1171-125F-4E02-9704-5AF832899603}" type="presParOf" srcId="{0696B67B-3B94-4144-BA45-B111D9DF6B5D}" destId="{F9CEEEDE-8234-4291-9C30-5FA8A34D4C55}" srcOrd="2" destOrd="0" presId="urn:microsoft.com/office/officeart/2005/8/layout/cycle5"/>
    <dgm:cxn modelId="{C68DD2AA-4E3E-4B8A-B546-61BC7C44344C}" type="presParOf" srcId="{0696B67B-3B94-4144-BA45-B111D9DF6B5D}" destId="{62EDFABD-49AC-48F0-B4D3-CA112C5BBFD2}" srcOrd="3" destOrd="0" presId="urn:microsoft.com/office/officeart/2005/8/layout/cycle5"/>
    <dgm:cxn modelId="{8BAFD144-5E14-485F-A617-79F43DEF357F}" type="presParOf" srcId="{0696B67B-3B94-4144-BA45-B111D9DF6B5D}" destId="{D0748774-87BD-4201-81C7-C488D3D74C33}" srcOrd="4" destOrd="0" presId="urn:microsoft.com/office/officeart/2005/8/layout/cycle5"/>
    <dgm:cxn modelId="{BF53A4A8-A5B6-4299-9FEB-931CC74669AA}" type="presParOf" srcId="{0696B67B-3B94-4144-BA45-B111D9DF6B5D}" destId="{A9EB4981-072D-42BC-8AA7-50C826508742}" srcOrd="5" destOrd="0" presId="urn:microsoft.com/office/officeart/2005/8/layout/cycle5"/>
    <dgm:cxn modelId="{B613C60F-45CF-4101-8EC5-A79CAE37215E}" type="presParOf" srcId="{0696B67B-3B94-4144-BA45-B111D9DF6B5D}" destId="{C7BCB7A3-8F94-4AB9-9EFC-577B8B03C0D5}" srcOrd="6" destOrd="0" presId="urn:microsoft.com/office/officeart/2005/8/layout/cycle5"/>
    <dgm:cxn modelId="{CF4B34F2-F0C2-4A83-B3AC-F4A765EF9EA4}" type="presParOf" srcId="{0696B67B-3B94-4144-BA45-B111D9DF6B5D}" destId="{0B56E02C-EEE0-4B26-9370-0A15FA3EEA6A}" srcOrd="7" destOrd="0" presId="urn:microsoft.com/office/officeart/2005/8/layout/cycle5"/>
    <dgm:cxn modelId="{1AE7D860-9FBD-4DC6-815C-8FE7359F8102}" type="presParOf" srcId="{0696B67B-3B94-4144-BA45-B111D9DF6B5D}" destId="{74C23704-4414-48AF-B8B9-FF72E72F8FEC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892D5-F369-4C35-992A-92077B74CC46}">
      <dsp:nvSpPr>
        <dsp:cNvPr id="0" name=""/>
        <dsp:cNvSpPr/>
      </dsp:nvSpPr>
      <dsp:spPr>
        <a:xfrm>
          <a:off x="1182141" y="262470"/>
          <a:ext cx="1571876" cy="6093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Injection</a:t>
          </a:r>
        </a:p>
      </dsp:txBody>
      <dsp:txXfrm>
        <a:off x="1211888" y="292217"/>
        <a:ext cx="1512382" cy="549869"/>
      </dsp:txXfrm>
    </dsp:sp>
    <dsp:sp modelId="{F9CEEEDE-8234-4291-9C30-5FA8A34D4C55}">
      <dsp:nvSpPr>
        <dsp:cNvPr id="0" name=""/>
        <dsp:cNvSpPr/>
      </dsp:nvSpPr>
      <dsp:spPr>
        <a:xfrm>
          <a:off x="536642" y="513946"/>
          <a:ext cx="2722297" cy="2722297"/>
        </a:xfrm>
        <a:custGeom>
          <a:avLst/>
          <a:gdLst/>
          <a:ahLst/>
          <a:cxnLst/>
          <a:rect l="0" t="0" r="0" b="0"/>
          <a:pathLst>
            <a:path>
              <a:moveTo>
                <a:pt x="2392885" y="473316"/>
              </a:moveTo>
              <a:arcTo wR="1361148" hR="1361148" stAng="19157235" swAng="1970393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DFABD-49AC-48F0-B4D3-CA112C5BBFD2}">
      <dsp:nvSpPr>
        <dsp:cNvPr id="0" name=""/>
        <dsp:cNvSpPr/>
      </dsp:nvSpPr>
      <dsp:spPr>
        <a:xfrm>
          <a:off x="2369792" y="1932914"/>
          <a:ext cx="1560857" cy="1021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Growth/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cultivation</a:t>
          </a:r>
        </a:p>
      </dsp:txBody>
      <dsp:txXfrm>
        <a:off x="2419668" y="1982790"/>
        <a:ext cx="1461105" cy="921967"/>
      </dsp:txXfrm>
    </dsp:sp>
    <dsp:sp modelId="{A9EB4981-072D-42BC-8AA7-50C826508742}">
      <dsp:nvSpPr>
        <dsp:cNvPr id="0" name=""/>
        <dsp:cNvSpPr/>
      </dsp:nvSpPr>
      <dsp:spPr>
        <a:xfrm>
          <a:off x="629942" y="462854"/>
          <a:ext cx="2722297" cy="2722297"/>
        </a:xfrm>
        <a:custGeom>
          <a:avLst/>
          <a:gdLst/>
          <a:ahLst/>
          <a:cxnLst/>
          <a:rect l="0" t="0" r="0" b="0"/>
          <a:pathLst>
            <a:path>
              <a:moveTo>
                <a:pt x="1834269" y="2637425"/>
              </a:moveTo>
              <a:arcTo wR="1361148" hR="1361148" stAng="4179604" swAng="2709521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CB7A3-8F94-4AB9-9EFC-577B8B03C0D5}">
      <dsp:nvSpPr>
        <dsp:cNvPr id="0" name=""/>
        <dsp:cNvSpPr/>
      </dsp:nvSpPr>
      <dsp:spPr>
        <a:xfrm>
          <a:off x="0" y="1870277"/>
          <a:ext cx="1571876" cy="1021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Escape to a larger code</a:t>
          </a:r>
        </a:p>
      </dsp:txBody>
      <dsp:txXfrm>
        <a:off x="49876" y="1920153"/>
        <a:ext cx="1472124" cy="921967"/>
      </dsp:txXfrm>
    </dsp:sp>
    <dsp:sp modelId="{74C23704-4414-48AF-B8B9-FF72E72F8FEC}">
      <dsp:nvSpPr>
        <dsp:cNvPr id="0" name=""/>
        <dsp:cNvSpPr/>
      </dsp:nvSpPr>
      <dsp:spPr>
        <a:xfrm>
          <a:off x="703398" y="492215"/>
          <a:ext cx="2722297" cy="2722297"/>
        </a:xfrm>
        <a:custGeom>
          <a:avLst/>
          <a:gdLst/>
          <a:ahLst/>
          <a:cxnLst/>
          <a:rect l="0" t="0" r="0" b="0"/>
          <a:pathLst>
            <a:path>
              <a:moveTo>
                <a:pt x="16862" y="1147559"/>
              </a:moveTo>
              <a:arcTo wR="1361148" hR="1361148" stAng="11341684" swAng="1849191"/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706A5-025D-4E5E-B56F-16A4BD720B03}" type="datetimeFigureOut">
              <a:rPr lang="en-US" smtClean="0"/>
              <a:t>25-Jun-25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CD359-2197-431A-B243-FCA232F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0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avoiding post-selection reduces average runtime of the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CD359-2197-431A-B243-FCA232FA79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7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rounds -&gt; eats into the algorithmic budget of LER per 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CD359-2197-431A-B243-FCA232FA79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8705-FBBC-322A-C82D-A477068CE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94E86-8A36-26F9-9F58-15C338FD3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03F50-A101-BC7E-ABE3-F48F0394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777AE-EFD3-4B5A-8599-437C12DEE883}" type="datetime1">
              <a:rPr lang="en-US" smtClean="0"/>
              <a:t>25-Jun-25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9744C-1D87-3A11-4E7F-1D11F7CC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33823-B2E0-6740-507E-28DD04BC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430F0-32A4-4CE3-963B-9F1F43DD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A7128-A2AD-8077-0B5B-EAFD2E52B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A35BC-6E9C-5003-9617-26CDAFF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F81C8-8166-4208-A632-2ABD66041296}" type="datetime1">
              <a:rPr lang="en-US" smtClean="0"/>
              <a:t>25-Jun-25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EEE2-A3F0-D0AD-7E27-A36CBA09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9787C-5D7F-2631-EE96-15C3986F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44CE93-C137-48E4-BDAC-CB2DAAE0A5B8}"/>
              </a:ext>
            </a:extLst>
          </p:cNvPr>
          <p:cNvCxnSpPr>
            <a:cxnSpLocks/>
          </p:cNvCxnSpPr>
          <p:nvPr userDrawn="1"/>
        </p:nvCxnSpPr>
        <p:spPr>
          <a:xfrm>
            <a:off x="192741" y="871753"/>
            <a:ext cx="5423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3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35601-58F7-80F6-D98C-3599275D0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9AB49-E24D-403B-B68C-3F114BAB5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95013-22D3-21E3-54F4-F79540DB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16D8-243A-4A7E-BBC7-6A94F17884D0}" type="datetime1">
              <a:rPr lang="en-US" smtClean="0"/>
              <a:t>25-Jun-25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AC824-CEE0-A1FC-B93C-91749AD0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6BF22-7ECE-014C-13CA-FA54D047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2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CF5A-1F2E-78BF-E389-5175B274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44A7E-BD99-D2F3-B2B6-3318FB3F7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FEA44-8B7A-F171-FC2E-71D6CFFE3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6E988-69E1-4129-B8F5-38EF54B31E27}" type="datetime1">
              <a:rPr lang="en-US" smtClean="0"/>
              <a:t>25-Jun-25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48D75-D52F-9F0B-158E-39452CA9A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CF0B6-F9BA-2C89-6422-7CB169E6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8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CC5A-13D8-909A-BD76-98EEC1AE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87412-1D66-EFAD-9982-E262B318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578D-300A-481C-8ED7-709359DE8D84}" type="datetime1">
              <a:rPr lang="en-US" smtClean="0"/>
              <a:t>25-Jun-25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14DD3-0E31-3108-8503-26BEA2970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674A3-B94B-6818-BC4F-B9CF57FF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7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DAC3-4D78-4736-A67A-52AD71C5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EB91D-C68D-0105-72F6-DBBAE159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8F27E-ED97-0DA2-74BA-8FECE3BB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34B4A-79CD-493C-A2D8-7BE24BE53906}" type="datetime1">
              <a:rPr lang="en-US" smtClean="0"/>
              <a:t>25-Jun-25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8FCFF-80AE-BF18-F469-73974A69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10B2B-F122-573B-967E-578AAEDC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2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D186-1E0A-7B28-F666-7DC33369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67CC-3D39-1032-11B5-AE1DC3465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233E9-00AE-5AC1-1BA8-A3CE30FFB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84F67-49F6-B29A-1F0B-9A99B331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F10C-0AB6-49B7-86F6-0D7C92B387A8}" type="datetime1">
              <a:rPr lang="en-US" smtClean="0"/>
              <a:t>25-Jun-25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A324C-0EFE-2CAF-E9BE-0ECF6DDF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6B1E8-D17B-C645-4982-422012AE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2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94FC-2B9B-1039-04AD-A68B12A2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B0CEE-C8AE-A540-1D7C-BADE536BE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D4125-6CDD-97C2-827C-645A3FC5D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73877C-A14C-0F4A-E61D-601CD037A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48947-4B81-5BAE-FBEF-35DC6D8D6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1BD81-7B9D-96BD-1BE3-0CFAC095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B0503-A6FC-4735-8F4F-C83FE77DA0D3}" type="datetime1">
              <a:rPr lang="en-US" smtClean="0"/>
              <a:t>25-Jun-25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2A178-EDB9-DD02-AB75-CDD7F4B7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A311A9-B32E-7908-449D-92EB1C7E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4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A2D7F-3738-402E-D4E5-0EAC804C3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61680-8F46-469A-AA75-24510964B8CA}" type="datetime1">
              <a:rPr lang="en-US" smtClean="0"/>
              <a:t>25-Jun-25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D9E14-1E4C-9554-1736-C4EA02DC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39DFC-A2F1-1FDE-85F6-E8CB8612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15D00-B7B7-7702-596F-FC4A3904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38663-22CB-E10D-6DD9-0B01B0B7D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8D90A-7008-15F2-C658-15143C305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EE7C9-6F75-0A5C-0E31-1FC27DE2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AD7BC-E671-4DA1-B80F-4E98C592129A}" type="datetime1">
              <a:rPr lang="en-US" smtClean="0"/>
              <a:t>25-Jun-25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DA041-03CF-2712-9893-11F6DC59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0BC83-20AD-B513-FF4E-133EDACA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84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2164-F9C8-6262-E4BB-737A3F63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CCF2-23AA-947C-D5C1-E726804EC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4A0B8-1EF9-F8BA-4A87-42E346412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14D17-F9A8-8AC7-00E9-C9A5B451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7F58-58B9-44C8-82D8-CF7DC3E23D1B}" type="datetime1">
              <a:rPr lang="en-US" smtClean="0"/>
              <a:t>25-Jun-25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8BDAF-2DC1-B0A5-E954-AE2BF344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2187E-0E5C-4118-83D2-012EF505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FB9E8-2C3C-26C5-848A-54A515CA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05" y="220804"/>
            <a:ext cx="10515600" cy="5851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B3926-8397-81F5-156E-880B37061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49DCE-7B1E-6F80-EE31-CAAF14F25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609EBC-14B5-4D6D-B257-1E7EAE2491E1}" type="datetime1">
              <a:rPr lang="en-US" smtClean="0"/>
              <a:t>25-Jun-25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028D4-995F-E7C3-87A8-D2AF34C30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3E52A-A8B8-8F6C-963B-55B8BD329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2282" y="6356350"/>
            <a:ext cx="4288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8BF60-4AF2-45FF-8C29-99E6C093BF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87850AE-F0ED-706C-28AF-40F5B93068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31553" y="154990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svg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sv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sv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0.svg"/><Relationship Id="rId2" Type="http://schemas.microsoft.com/office/2018/10/relationships/comments" Target="../comments/modernComment_113_7E222F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3.png"/><Relationship Id="rId7" Type="http://schemas.openxmlformats.org/officeDocument/2006/relationships/image" Target="../media/image30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50.png"/><Relationship Id="rId9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microsoft.com/office/2018/10/relationships/comments" Target="../comments/modernComment_124_6EEC34A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svg"/><Relationship Id="rId7" Type="http://schemas.openxmlformats.org/officeDocument/2006/relationships/image" Target="../media/image60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svg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D91F-0054-5360-FD82-4E2765E51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856" y="1041400"/>
            <a:ext cx="11084288" cy="2387600"/>
          </a:xfrm>
        </p:spPr>
        <p:txBody>
          <a:bodyPr/>
          <a:lstStyle/>
          <a:p>
            <a:r>
              <a:rPr lang="en-US" sz="5400" dirty="0"/>
              <a:t>Synchronization for Fault-Tolerant Quantum Computers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9CD5F-6966-54BC-7E56-364B47592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6"/>
            <a:ext cx="9144000" cy="24799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Satvik Maurya</a:t>
            </a:r>
            <a:r>
              <a:rPr lang="en-US" dirty="0"/>
              <a:t>, Swamit Tannu</a:t>
            </a:r>
          </a:p>
          <a:p>
            <a:r>
              <a:rPr lang="en-US" dirty="0"/>
              <a:t>University of Wisconsin-Madison</a:t>
            </a:r>
          </a:p>
          <a:p>
            <a:endParaRPr lang="en-US" dirty="0"/>
          </a:p>
          <a:p>
            <a:r>
              <a:rPr lang="en-US" dirty="0"/>
              <a:t>June 24, 2025</a:t>
            </a:r>
          </a:p>
          <a:p>
            <a:r>
              <a:rPr lang="en-US" dirty="0"/>
              <a:t>International Symposium on Computer Architecture (ISCA 2025)</a:t>
            </a:r>
          </a:p>
        </p:txBody>
      </p:sp>
    </p:spTree>
    <p:extLst>
      <p:ext uri="{BB962C8B-B14F-4D97-AF65-F5344CB8AC3E}">
        <p14:creationId xmlns:p14="http://schemas.microsoft.com/office/powerpoint/2010/main" val="922004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7D9F-0097-6627-81B4-3CA89D8D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synchronization important?</a:t>
            </a:r>
          </a:p>
        </p:txBody>
      </p:sp>
      <p:grpSp>
        <p:nvGrpSpPr>
          <p:cNvPr id="220" name="Graphic 2">
            <a:extLst>
              <a:ext uri="{FF2B5EF4-FFF2-40B4-BE49-F238E27FC236}">
                <a16:creationId xmlns:a16="http://schemas.microsoft.com/office/drawing/2014/main" id="{B3A311FB-E46E-29F2-F327-AC2D23C1EC5B}"/>
              </a:ext>
            </a:extLst>
          </p:cNvPr>
          <p:cNvGrpSpPr/>
          <p:nvPr/>
        </p:nvGrpSpPr>
        <p:grpSpPr>
          <a:xfrm>
            <a:off x="1213039" y="1438094"/>
            <a:ext cx="1650489" cy="1650485"/>
            <a:chOff x="1914016" y="967342"/>
            <a:chExt cx="1650489" cy="1650485"/>
          </a:xfrm>
          <a:noFill/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E99333B-EAA5-BE4B-E17E-693B62552E63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8E75A06-1873-080E-D41C-7BDF79EC13F3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492A74E-2501-6FF9-3FD8-F3C31A325B51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2DADE7B-7F13-2876-F9DC-ACF9919DBC3B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55966F-D211-95E5-3ADF-1DD81F44B8DF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8F56147-38A4-A4A0-2D01-6DF4FFE4A01B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02EA3BE-6607-54A5-D883-1932222E35A8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FA444BD-F90E-E1D6-0E5F-A17402D02C27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453A877-133A-65A9-2B78-7F4EA1278C10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FD4A8C2-8CA7-F08A-2E79-CA3A1E6AC5B5}"/>
              </a:ext>
            </a:extLst>
          </p:cNvPr>
          <p:cNvSpPr/>
          <p:nvPr/>
        </p:nvSpPr>
        <p:spPr>
          <a:xfrm>
            <a:off x="1414960" y="1621892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2F18E1A0-4B4C-90A3-50FA-3CBF7F9E4E9A}"/>
              </a:ext>
            </a:extLst>
          </p:cNvPr>
          <p:cNvSpPr/>
          <p:nvPr/>
        </p:nvSpPr>
        <p:spPr>
          <a:xfrm>
            <a:off x="1954319" y="1621892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4FE88CFC-4848-8AD1-C157-78F8684D44BC}"/>
              </a:ext>
            </a:extLst>
          </p:cNvPr>
          <p:cNvSpPr/>
          <p:nvPr/>
        </p:nvSpPr>
        <p:spPr>
          <a:xfrm>
            <a:off x="1412433" y="2162206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16459E1F-5DC1-70B2-41D5-CB65676C9486}"/>
              </a:ext>
            </a:extLst>
          </p:cNvPr>
          <p:cNvSpPr/>
          <p:nvPr/>
        </p:nvSpPr>
        <p:spPr>
          <a:xfrm>
            <a:off x="1953653" y="2162206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29AA5650-E14B-09CE-B060-8ADE4F325432}"/>
              </a:ext>
            </a:extLst>
          </p:cNvPr>
          <p:cNvSpPr/>
          <p:nvPr/>
        </p:nvSpPr>
        <p:spPr>
          <a:xfrm>
            <a:off x="1418229" y="2702520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1328FFD3-938F-3034-9CB3-F5BC0A5AC546}"/>
              </a:ext>
            </a:extLst>
          </p:cNvPr>
          <p:cNvSpPr/>
          <p:nvPr/>
        </p:nvSpPr>
        <p:spPr>
          <a:xfrm>
            <a:off x="1956893" y="2702520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6" name="Graphic 2">
            <a:extLst>
              <a:ext uri="{FF2B5EF4-FFF2-40B4-BE49-F238E27FC236}">
                <a16:creationId xmlns:a16="http://schemas.microsoft.com/office/drawing/2014/main" id="{4FFD7D9B-7B63-F977-7970-076E512DB465}"/>
              </a:ext>
            </a:extLst>
          </p:cNvPr>
          <p:cNvGrpSpPr/>
          <p:nvPr/>
        </p:nvGrpSpPr>
        <p:grpSpPr>
          <a:xfrm>
            <a:off x="1610274" y="1823601"/>
            <a:ext cx="290366" cy="288669"/>
            <a:chOff x="2311251" y="1352849"/>
            <a:chExt cx="290366" cy="288669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BBD06FC-58A2-E95D-A1E5-DAD24F725D07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0CC9360-2CCF-F85B-3846-39BBCCD7D330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39" name="Graphic 2">
            <a:extLst>
              <a:ext uri="{FF2B5EF4-FFF2-40B4-BE49-F238E27FC236}">
                <a16:creationId xmlns:a16="http://schemas.microsoft.com/office/drawing/2014/main" id="{B970221B-F8B4-3A2D-5925-58B26A6151AA}"/>
              </a:ext>
            </a:extLst>
          </p:cNvPr>
          <p:cNvGrpSpPr/>
          <p:nvPr/>
        </p:nvGrpSpPr>
        <p:grpSpPr>
          <a:xfrm>
            <a:off x="2158069" y="1283168"/>
            <a:ext cx="290365" cy="288669"/>
            <a:chOff x="2859046" y="812416"/>
            <a:chExt cx="290365" cy="288669"/>
          </a:xfrm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9AD39BB-35BE-D35A-9687-4F18C0741567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7950D7C2-9738-217E-912D-BFAF9BA67EFB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42" name="Graphic 2">
            <a:extLst>
              <a:ext uri="{FF2B5EF4-FFF2-40B4-BE49-F238E27FC236}">
                <a16:creationId xmlns:a16="http://schemas.microsoft.com/office/drawing/2014/main" id="{4F037604-422B-2000-3E9D-220A73F95831}"/>
              </a:ext>
            </a:extLst>
          </p:cNvPr>
          <p:cNvGrpSpPr/>
          <p:nvPr/>
        </p:nvGrpSpPr>
        <p:grpSpPr>
          <a:xfrm>
            <a:off x="1612193" y="2908998"/>
            <a:ext cx="290366" cy="288669"/>
            <a:chOff x="2313170" y="2438246"/>
            <a:chExt cx="290366" cy="288669"/>
          </a:xfrm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BE4DD2-5B01-B836-6ABF-D8CE09A44D91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01204F9F-1C0A-9131-D6D8-65DF3BAEF261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2906EB4A-7D96-9474-850E-67D5E49B7A5B}"/>
              </a:ext>
            </a:extLst>
          </p:cNvPr>
          <p:cNvSpPr/>
          <p:nvPr/>
        </p:nvSpPr>
        <p:spPr>
          <a:xfrm>
            <a:off x="2501196" y="2164593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749CE40B-F11D-E1D2-1B88-4D7CBA62E637}"/>
              </a:ext>
            </a:extLst>
          </p:cNvPr>
          <p:cNvSpPr/>
          <p:nvPr/>
        </p:nvSpPr>
        <p:spPr>
          <a:xfrm>
            <a:off x="2500526" y="2704906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7" name="Graphic 2">
            <a:extLst>
              <a:ext uri="{FF2B5EF4-FFF2-40B4-BE49-F238E27FC236}">
                <a16:creationId xmlns:a16="http://schemas.microsoft.com/office/drawing/2014/main" id="{63481B08-7C95-4339-924C-6903D928933A}"/>
              </a:ext>
            </a:extLst>
          </p:cNvPr>
          <p:cNvGrpSpPr/>
          <p:nvPr/>
        </p:nvGrpSpPr>
        <p:grpSpPr>
          <a:xfrm>
            <a:off x="2157151" y="2366301"/>
            <a:ext cx="290365" cy="288669"/>
            <a:chOff x="2858128" y="1895549"/>
            <a:chExt cx="290365" cy="288669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FB9F2AB-E9F2-AA0D-B65C-09C227FCC1F3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C651FCF-54DA-C0CE-6B59-006C6FB2F8DA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0" name="Graphic 2">
            <a:extLst>
              <a:ext uri="{FF2B5EF4-FFF2-40B4-BE49-F238E27FC236}">
                <a16:creationId xmlns:a16="http://schemas.microsoft.com/office/drawing/2014/main" id="{42BDAE56-35A4-DF38-BA95-47FB967D2861}"/>
              </a:ext>
            </a:extLst>
          </p:cNvPr>
          <p:cNvGrpSpPr/>
          <p:nvPr/>
        </p:nvGrpSpPr>
        <p:grpSpPr>
          <a:xfrm>
            <a:off x="1621078" y="2363914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DA75D04C-52CF-2965-2719-28B2AEC5FD74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A7E2C61-4D8F-E031-D53D-5D7DF2E6B419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1082800D-8B12-F585-BE94-83574F54261D}"/>
              </a:ext>
            </a:extLst>
          </p:cNvPr>
          <p:cNvSpPr/>
          <p:nvPr/>
        </p:nvSpPr>
        <p:spPr>
          <a:xfrm>
            <a:off x="2492405" y="1624722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D5CE323C-3EF2-9ABE-0F91-677580BC297F}"/>
              </a:ext>
            </a:extLst>
          </p:cNvPr>
          <p:cNvSpPr/>
          <p:nvPr/>
        </p:nvSpPr>
        <p:spPr>
          <a:xfrm>
            <a:off x="2495645" y="2160384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5" name="Graphic 2">
            <a:extLst>
              <a:ext uri="{FF2B5EF4-FFF2-40B4-BE49-F238E27FC236}">
                <a16:creationId xmlns:a16="http://schemas.microsoft.com/office/drawing/2014/main" id="{3437110A-E300-104E-FE5D-D52CFF9D3D8E}"/>
              </a:ext>
            </a:extLst>
          </p:cNvPr>
          <p:cNvGrpSpPr/>
          <p:nvPr/>
        </p:nvGrpSpPr>
        <p:grpSpPr>
          <a:xfrm>
            <a:off x="2159833" y="1826430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7461AB4-D2BC-DA80-4661-D07263CE0855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3AB23AA-26DC-78F7-42B8-B86D163B7A6E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8" name="Graphic 2">
            <a:extLst>
              <a:ext uri="{FF2B5EF4-FFF2-40B4-BE49-F238E27FC236}">
                <a16:creationId xmlns:a16="http://schemas.microsoft.com/office/drawing/2014/main" id="{E60D96A9-AA78-CB0D-F066-6108203E42F3}"/>
              </a:ext>
            </a:extLst>
          </p:cNvPr>
          <p:cNvGrpSpPr/>
          <p:nvPr/>
        </p:nvGrpSpPr>
        <p:grpSpPr>
          <a:xfrm>
            <a:off x="2700920" y="2371970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801C7F0-B097-B83D-EE79-BC4E4CFFFB42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83DED197-F551-4A85-3101-D8BAD48944A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1" name="Graphic 2">
            <a:extLst>
              <a:ext uri="{FF2B5EF4-FFF2-40B4-BE49-F238E27FC236}">
                <a16:creationId xmlns:a16="http://schemas.microsoft.com/office/drawing/2014/main" id="{2947547E-0658-E1EA-8B14-E3352857F727}"/>
              </a:ext>
            </a:extLst>
          </p:cNvPr>
          <p:cNvGrpSpPr/>
          <p:nvPr/>
        </p:nvGrpSpPr>
        <p:grpSpPr>
          <a:xfrm>
            <a:off x="1078043" y="1822470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DBAC354-DDEA-EE75-2C9B-902BBED2CB66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DC3497F-C281-9E25-68F5-236889DD677D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4" name="Graphic 2">
            <a:extLst>
              <a:ext uri="{FF2B5EF4-FFF2-40B4-BE49-F238E27FC236}">
                <a16:creationId xmlns:a16="http://schemas.microsoft.com/office/drawing/2014/main" id="{311D9186-57E5-A369-16DA-C624331CD3B0}"/>
              </a:ext>
            </a:extLst>
          </p:cNvPr>
          <p:cNvGrpSpPr/>
          <p:nvPr/>
        </p:nvGrpSpPr>
        <p:grpSpPr>
          <a:xfrm>
            <a:off x="1214153" y="3640922"/>
            <a:ext cx="1650489" cy="1650485"/>
            <a:chOff x="1914016" y="967342"/>
            <a:chExt cx="1650489" cy="1650485"/>
          </a:xfrm>
          <a:noFill/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F43FC96-54C7-204F-3BC7-6A284E8769D2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9AB9950-85CC-AA86-F8EB-B7E522B337ED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26D0A51-C966-BFEA-01D3-C63FEE84F144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556D5CE-57BA-B165-F696-937378D5DC2E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4FC0742B-92F1-8AA2-34F1-16DD1B1303C4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8D580285-0D73-5688-0F6F-AE5396DF575B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1482DC4-7971-0AA1-7182-A86B669336AA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1769F11-D3A3-3D8F-5F8E-DEABFDBB4BDE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33168E0-6D39-3460-5CB9-A37F924A2BA7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A8CBC21D-83C6-591B-5F00-FF255F2AF5D2}"/>
              </a:ext>
            </a:extLst>
          </p:cNvPr>
          <p:cNvSpPr/>
          <p:nvPr/>
        </p:nvSpPr>
        <p:spPr>
          <a:xfrm>
            <a:off x="1416074" y="3824720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FF211F0-9EE1-EB1C-8B96-441C172ABD4C}"/>
              </a:ext>
            </a:extLst>
          </p:cNvPr>
          <p:cNvSpPr/>
          <p:nvPr/>
        </p:nvSpPr>
        <p:spPr>
          <a:xfrm>
            <a:off x="1955433" y="3824720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72392365-F7CA-6816-845C-2F1CB58BE415}"/>
              </a:ext>
            </a:extLst>
          </p:cNvPr>
          <p:cNvSpPr/>
          <p:nvPr/>
        </p:nvSpPr>
        <p:spPr>
          <a:xfrm>
            <a:off x="1413547" y="4365034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B15FC93F-9900-8012-F692-3C2AF1707BC9}"/>
              </a:ext>
            </a:extLst>
          </p:cNvPr>
          <p:cNvSpPr/>
          <p:nvPr/>
        </p:nvSpPr>
        <p:spPr>
          <a:xfrm>
            <a:off x="1954767" y="4365034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7EBB55EE-8C41-7078-557D-4A5369D03480}"/>
              </a:ext>
            </a:extLst>
          </p:cNvPr>
          <p:cNvSpPr/>
          <p:nvPr/>
        </p:nvSpPr>
        <p:spPr>
          <a:xfrm>
            <a:off x="1419343" y="4905348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A07036D3-9D89-BDEC-6C25-D95F822E7BAA}"/>
              </a:ext>
            </a:extLst>
          </p:cNvPr>
          <p:cNvSpPr/>
          <p:nvPr/>
        </p:nvSpPr>
        <p:spPr>
          <a:xfrm>
            <a:off x="1958007" y="4905348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0" name="Graphic 2">
            <a:extLst>
              <a:ext uri="{FF2B5EF4-FFF2-40B4-BE49-F238E27FC236}">
                <a16:creationId xmlns:a16="http://schemas.microsoft.com/office/drawing/2014/main" id="{E66E08EF-6052-A2FA-81A5-1A22A11F8FD0}"/>
              </a:ext>
            </a:extLst>
          </p:cNvPr>
          <p:cNvGrpSpPr/>
          <p:nvPr/>
        </p:nvGrpSpPr>
        <p:grpSpPr>
          <a:xfrm>
            <a:off x="1611388" y="4026429"/>
            <a:ext cx="290366" cy="288669"/>
            <a:chOff x="2311251" y="1352849"/>
            <a:chExt cx="290366" cy="288669"/>
          </a:xfrm>
        </p:grpSpPr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F7E9F06-EF0E-9EB5-A85A-8BE1450B3519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E9256C11-4834-D799-3D90-C3D4B8EFE1EE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83" name="Graphic 2">
            <a:extLst>
              <a:ext uri="{FF2B5EF4-FFF2-40B4-BE49-F238E27FC236}">
                <a16:creationId xmlns:a16="http://schemas.microsoft.com/office/drawing/2014/main" id="{B2520D77-296D-E385-D961-95CCEDF0CE49}"/>
              </a:ext>
            </a:extLst>
          </p:cNvPr>
          <p:cNvGrpSpPr/>
          <p:nvPr/>
        </p:nvGrpSpPr>
        <p:grpSpPr>
          <a:xfrm>
            <a:off x="2159183" y="3485996"/>
            <a:ext cx="290365" cy="288669"/>
            <a:chOff x="2859046" y="812416"/>
            <a:chExt cx="290365" cy="288669"/>
          </a:xfrm>
        </p:grpSpPr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E27ED47-021C-51C0-AA2C-31763F6CD516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2A7625E-C694-C4A8-FD1E-44AB48495B46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86" name="Graphic 2">
            <a:extLst>
              <a:ext uri="{FF2B5EF4-FFF2-40B4-BE49-F238E27FC236}">
                <a16:creationId xmlns:a16="http://schemas.microsoft.com/office/drawing/2014/main" id="{2AF8ABA6-F406-EF1D-DE02-E1F0C642232C}"/>
              </a:ext>
            </a:extLst>
          </p:cNvPr>
          <p:cNvGrpSpPr/>
          <p:nvPr/>
        </p:nvGrpSpPr>
        <p:grpSpPr>
          <a:xfrm>
            <a:off x="1613307" y="5111826"/>
            <a:ext cx="290366" cy="288669"/>
            <a:chOff x="2313170" y="2438246"/>
            <a:chExt cx="290366" cy="288669"/>
          </a:xfrm>
        </p:grpSpPr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979D212-F92A-105D-BCB0-98EEF9F18179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7496D8FA-E4E5-1D89-53F6-E9CCC90CCAF3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B84DAE85-BFBA-EB99-A68A-690437871697}"/>
              </a:ext>
            </a:extLst>
          </p:cNvPr>
          <p:cNvSpPr/>
          <p:nvPr/>
        </p:nvSpPr>
        <p:spPr>
          <a:xfrm>
            <a:off x="2502310" y="4367421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221BC464-E213-2BFC-141B-5050E6066031}"/>
              </a:ext>
            </a:extLst>
          </p:cNvPr>
          <p:cNvSpPr/>
          <p:nvPr/>
        </p:nvSpPr>
        <p:spPr>
          <a:xfrm>
            <a:off x="2501640" y="4907734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1" name="Graphic 2">
            <a:extLst>
              <a:ext uri="{FF2B5EF4-FFF2-40B4-BE49-F238E27FC236}">
                <a16:creationId xmlns:a16="http://schemas.microsoft.com/office/drawing/2014/main" id="{C74C5F92-5B4C-95EC-2D43-7373ABE9D8AE}"/>
              </a:ext>
            </a:extLst>
          </p:cNvPr>
          <p:cNvGrpSpPr/>
          <p:nvPr/>
        </p:nvGrpSpPr>
        <p:grpSpPr>
          <a:xfrm>
            <a:off x="2158265" y="4569129"/>
            <a:ext cx="290365" cy="288669"/>
            <a:chOff x="2858128" y="1895549"/>
            <a:chExt cx="290365" cy="288669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E5E00A4-4F2F-554A-CCEF-B0899E0934A6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E278C503-45E3-EDE2-A646-101396BAABCA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94" name="Graphic 2">
            <a:extLst>
              <a:ext uri="{FF2B5EF4-FFF2-40B4-BE49-F238E27FC236}">
                <a16:creationId xmlns:a16="http://schemas.microsoft.com/office/drawing/2014/main" id="{4F8F90A0-15C1-651A-FC40-EFC465E7F942}"/>
              </a:ext>
            </a:extLst>
          </p:cNvPr>
          <p:cNvGrpSpPr/>
          <p:nvPr/>
        </p:nvGrpSpPr>
        <p:grpSpPr>
          <a:xfrm>
            <a:off x="1622192" y="4566742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AF92BAF-D1EF-12F1-6BA0-988312B933E2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7CC7F5BA-85C6-F971-B2C2-90FAEBAE57FE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6C12E372-3478-30D5-6DA2-27BC5D2642B7}"/>
              </a:ext>
            </a:extLst>
          </p:cNvPr>
          <p:cNvSpPr/>
          <p:nvPr/>
        </p:nvSpPr>
        <p:spPr>
          <a:xfrm>
            <a:off x="2493519" y="3827550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5CA6913C-AF3C-5756-1E0B-45B85F8BCF49}"/>
              </a:ext>
            </a:extLst>
          </p:cNvPr>
          <p:cNvSpPr/>
          <p:nvPr/>
        </p:nvSpPr>
        <p:spPr>
          <a:xfrm>
            <a:off x="2496759" y="4363212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9" name="Graphic 2">
            <a:extLst>
              <a:ext uri="{FF2B5EF4-FFF2-40B4-BE49-F238E27FC236}">
                <a16:creationId xmlns:a16="http://schemas.microsoft.com/office/drawing/2014/main" id="{F0C9CAAB-2A36-99C7-CD9E-522881C961DF}"/>
              </a:ext>
            </a:extLst>
          </p:cNvPr>
          <p:cNvGrpSpPr/>
          <p:nvPr/>
        </p:nvGrpSpPr>
        <p:grpSpPr>
          <a:xfrm>
            <a:off x="2160947" y="4029258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D26B0A49-D2CD-8BB3-A6F1-9A5CFB1F77B7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C77D259-34A5-6659-73D3-3185B7528F2E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2" name="Graphic 2">
            <a:extLst>
              <a:ext uri="{FF2B5EF4-FFF2-40B4-BE49-F238E27FC236}">
                <a16:creationId xmlns:a16="http://schemas.microsoft.com/office/drawing/2014/main" id="{4DF1D257-3C61-433D-8AA4-A66E2C41DF96}"/>
              </a:ext>
            </a:extLst>
          </p:cNvPr>
          <p:cNvGrpSpPr/>
          <p:nvPr/>
        </p:nvGrpSpPr>
        <p:grpSpPr>
          <a:xfrm>
            <a:off x="2702034" y="4574798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5198BEC-D936-A179-387D-1DB15A3261ED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F5C073DD-E2AB-955B-1B97-4F7F065CA736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5" name="Graphic 2">
            <a:extLst>
              <a:ext uri="{FF2B5EF4-FFF2-40B4-BE49-F238E27FC236}">
                <a16:creationId xmlns:a16="http://schemas.microsoft.com/office/drawing/2014/main" id="{AB9E1E5D-F019-4CA9-8AEC-50CCD32BC54B}"/>
              </a:ext>
            </a:extLst>
          </p:cNvPr>
          <p:cNvGrpSpPr/>
          <p:nvPr/>
        </p:nvGrpSpPr>
        <p:grpSpPr>
          <a:xfrm>
            <a:off x="1079157" y="4025298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11724DA-6358-5A7B-871D-7EEFAF1918CD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2E93C12A-9E83-CAD4-F05E-152E5A14BF98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9F0E776C-0399-34F1-5077-C4F5F8358510}"/>
              </a:ext>
            </a:extLst>
          </p:cNvPr>
          <p:cNvSpPr/>
          <p:nvPr/>
        </p:nvSpPr>
        <p:spPr>
          <a:xfrm>
            <a:off x="1413328" y="3298006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DEB1E26-0F16-0331-514A-12D1E1EC8B0F}"/>
              </a:ext>
            </a:extLst>
          </p:cNvPr>
          <p:cNvSpPr/>
          <p:nvPr/>
        </p:nvSpPr>
        <p:spPr>
          <a:xfrm>
            <a:off x="1952687" y="3298006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D53B504B-59DE-2831-DE91-550D75D2F2B8}"/>
              </a:ext>
            </a:extLst>
          </p:cNvPr>
          <p:cNvSpPr/>
          <p:nvPr/>
        </p:nvSpPr>
        <p:spPr>
          <a:xfrm>
            <a:off x="2490773" y="3300836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1" name="Graphic 2">
            <a:extLst>
              <a:ext uri="{FF2B5EF4-FFF2-40B4-BE49-F238E27FC236}">
                <a16:creationId xmlns:a16="http://schemas.microsoft.com/office/drawing/2014/main" id="{A995AC9C-1997-7F08-1381-6F574A2079F6}"/>
              </a:ext>
            </a:extLst>
          </p:cNvPr>
          <p:cNvGrpSpPr/>
          <p:nvPr/>
        </p:nvGrpSpPr>
        <p:grpSpPr>
          <a:xfrm>
            <a:off x="2159832" y="292853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6F390E80-E2DE-791A-ADA0-5B925DBA51A0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D334DC70-06FE-5922-7AA5-E6B0CA8CBDC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4" name="Graphic 2">
            <a:extLst>
              <a:ext uri="{FF2B5EF4-FFF2-40B4-BE49-F238E27FC236}">
                <a16:creationId xmlns:a16="http://schemas.microsoft.com/office/drawing/2014/main" id="{3847149D-DA4A-905C-412D-F45B3999D049}"/>
              </a:ext>
            </a:extLst>
          </p:cNvPr>
          <p:cNvGrpSpPr/>
          <p:nvPr/>
        </p:nvGrpSpPr>
        <p:grpSpPr>
          <a:xfrm>
            <a:off x="1634059" y="3493299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A6D7E3F1-8A24-EAC8-45FA-38B99C027EC6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D716D2F-1579-A2E5-01F2-BBE33749135C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7" name="Graphic 2">
            <a:extLst>
              <a:ext uri="{FF2B5EF4-FFF2-40B4-BE49-F238E27FC236}">
                <a16:creationId xmlns:a16="http://schemas.microsoft.com/office/drawing/2014/main" id="{E1B61FCF-E504-16EF-8A64-8442D2585F22}"/>
              </a:ext>
            </a:extLst>
          </p:cNvPr>
          <p:cNvGrpSpPr/>
          <p:nvPr/>
        </p:nvGrpSpPr>
        <p:grpSpPr>
          <a:xfrm>
            <a:off x="1069459" y="292853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6B06C82-E834-73A9-70A4-954BE1E05FA2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1C522541-2FE4-156F-8197-E47C8AD08C71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20" name="Graphic 2">
            <a:extLst>
              <a:ext uri="{FF2B5EF4-FFF2-40B4-BE49-F238E27FC236}">
                <a16:creationId xmlns:a16="http://schemas.microsoft.com/office/drawing/2014/main" id="{3C8DA0C4-296A-5B2A-707F-098BC4B41CC1}"/>
              </a:ext>
            </a:extLst>
          </p:cNvPr>
          <p:cNvGrpSpPr/>
          <p:nvPr/>
        </p:nvGrpSpPr>
        <p:grpSpPr>
          <a:xfrm>
            <a:off x="2680526" y="3479724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CA1E12F-1CFC-1A5E-B311-85D004C6E6FA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687153C0-7D57-A105-43E2-61AFA4DD3B5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1B932565-63EC-C5A2-059E-9D4B11337691}"/>
                  </a:ext>
                </a:extLst>
              </p:cNvPr>
              <p:cNvSpPr txBox="1"/>
              <p:nvPr/>
            </p:nvSpPr>
            <p:spPr>
              <a:xfrm>
                <a:off x="473080" y="2070834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1B932565-63EC-C5A2-059E-9D4B1133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0" y="2070834"/>
                <a:ext cx="459869" cy="461665"/>
              </a:xfrm>
              <a:prstGeom prst="rect">
                <a:avLst/>
              </a:prstGeom>
              <a:blipFill>
                <a:blip r:embed="rId4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28D68356-5B37-4D2B-95C5-540A1C2D02A6}"/>
                  </a:ext>
                </a:extLst>
              </p:cNvPr>
              <p:cNvSpPr txBox="1"/>
              <p:nvPr/>
            </p:nvSpPr>
            <p:spPr>
              <a:xfrm>
                <a:off x="437870" y="4222379"/>
                <a:ext cx="532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28D68356-5B37-4D2B-95C5-540A1C2D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70" y="4222379"/>
                <a:ext cx="532518" cy="461665"/>
              </a:xfrm>
              <a:prstGeom prst="rect">
                <a:avLst/>
              </a:prstGeom>
              <a:blipFill>
                <a:blip r:embed="rId5"/>
                <a:stretch>
                  <a:fillRect l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" name="Rectangle: Rounded Corners 337">
            <a:extLst>
              <a:ext uri="{FF2B5EF4-FFF2-40B4-BE49-F238E27FC236}">
                <a16:creationId xmlns:a16="http://schemas.microsoft.com/office/drawing/2014/main" id="{D9A6D353-DE81-9393-20CC-47DE8ACB2267}"/>
              </a:ext>
            </a:extLst>
          </p:cNvPr>
          <p:cNvSpPr/>
          <p:nvPr/>
        </p:nvSpPr>
        <p:spPr>
          <a:xfrm>
            <a:off x="3914967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6A3ABDBE-67A9-DEB6-7EE5-401DC571D426}"/>
              </a:ext>
            </a:extLst>
          </p:cNvPr>
          <p:cNvCxnSpPr>
            <a:cxnSpLocks/>
          </p:cNvCxnSpPr>
          <p:nvPr/>
        </p:nvCxnSpPr>
        <p:spPr>
          <a:xfrm flipV="1">
            <a:off x="462042" y="3379514"/>
            <a:ext cx="4830392" cy="338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2" name="Rectangle: Rounded Corners 341">
            <a:extLst>
              <a:ext uri="{FF2B5EF4-FFF2-40B4-BE49-F238E27FC236}">
                <a16:creationId xmlns:a16="http://schemas.microsoft.com/office/drawing/2014/main" id="{27BAA6D1-AA9C-116C-DD76-30B77196E0EA}"/>
              </a:ext>
            </a:extLst>
          </p:cNvPr>
          <p:cNvSpPr/>
          <p:nvPr/>
        </p:nvSpPr>
        <p:spPr>
          <a:xfrm>
            <a:off x="3914967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: Rounded Corners 342">
            <a:extLst>
              <a:ext uri="{FF2B5EF4-FFF2-40B4-BE49-F238E27FC236}">
                <a16:creationId xmlns:a16="http://schemas.microsoft.com/office/drawing/2014/main" id="{52539528-86F3-2C66-8317-17FCD0C600A5}"/>
              </a:ext>
            </a:extLst>
          </p:cNvPr>
          <p:cNvSpPr/>
          <p:nvPr/>
        </p:nvSpPr>
        <p:spPr>
          <a:xfrm>
            <a:off x="4118366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: Rounded Corners 343">
            <a:extLst>
              <a:ext uri="{FF2B5EF4-FFF2-40B4-BE49-F238E27FC236}">
                <a16:creationId xmlns:a16="http://schemas.microsoft.com/office/drawing/2014/main" id="{58193D8D-BEEA-E2EE-DB6C-76C46531C208}"/>
              </a:ext>
            </a:extLst>
          </p:cNvPr>
          <p:cNvSpPr/>
          <p:nvPr/>
        </p:nvSpPr>
        <p:spPr>
          <a:xfrm>
            <a:off x="4118366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FA63D268-4B25-979A-4F58-09499DFD3819}"/>
              </a:ext>
            </a:extLst>
          </p:cNvPr>
          <p:cNvSpPr/>
          <p:nvPr/>
        </p:nvSpPr>
        <p:spPr>
          <a:xfrm>
            <a:off x="4298366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A6303B37-DBBB-A653-F81A-934A5658B612}"/>
              </a:ext>
            </a:extLst>
          </p:cNvPr>
          <p:cNvSpPr/>
          <p:nvPr/>
        </p:nvSpPr>
        <p:spPr>
          <a:xfrm>
            <a:off x="4298366" y="3432122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8DA568D2-C434-347E-2F13-3E187BE34CAD}"/>
              </a:ext>
            </a:extLst>
          </p:cNvPr>
          <p:cNvSpPr/>
          <p:nvPr/>
        </p:nvSpPr>
        <p:spPr>
          <a:xfrm>
            <a:off x="4463154" y="1274648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: Rounded Corners 347">
            <a:extLst>
              <a:ext uri="{FF2B5EF4-FFF2-40B4-BE49-F238E27FC236}">
                <a16:creationId xmlns:a16="http://schemas.microsoft.com/office/drawing/2014/main" id="{FB59FAE1-1609-58C5-147E-7CC983B1ED74}"/>
              </a:ext>
            </a:extLst>
          </p:cNvPr>
          <p:cNvSpPr/>
          <p:nvPr/>
        </p:nvSpPr>
        <p:spPr>
          <a:xfrm>
            <a:off x="4464414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: Rounded Corners 350">
            <a:extLst>
              <a:ext uri="{FF2B5EF4-FFF2-40B4-BE49-F238E27FC236}">
                <a16:creationId xmlns:a16="http://schemas.microsoft.com/office/drawing/2014/main" id="{41367CF9-EBE5-F76F-E78F-44107D82BE29}"/>
              </a:ext>
            </a:extLst>
          </p:cNvPr>
          <p:cNvSpPr/>
          <p:nvPr/>
        </p:nvSpPr>
        <p:spPr>
          <a:xfrm>
            <a:off x="4655689" y="1272324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: Rounded Corners 351">
            <a:extLst>
              <a:ext uri="{FF2B5EF4-FFF2-40B4-BE49-F238E27FC236}">
                <a16:creationId xmlns:a16="http://schemas.microsoft.com/office/drawing/2014/main" id="{171F7128-19A7-2DD3-BA45-13A00CB675D4}"/>
              </a:ext>
            </a:extLst>
          </p:cNvPr>
          <p:cNvSpPr/>
          <p:nvPr/>
        </p:nvSpPr>
        <p:spPr>
          <a:xfrm>
            <a:off x="4655689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: Rounded Corners 352">
            <a:extLst>
              <a:ext uri="{FF2B5EF4-FFF2-40B4-BE49-F238E27FC236}">
                <a16:creationId xmlns:a16="http://schemas.microsoft.com/office/drawing/2014/main" id="{511FD7DF-7C7A-7E21-8B9D-9188DA3E07BC}"/>
              </a:ext>
            </a:extLst>
          </p:cNvPr>
          <p:cNvSpPr/>
          <p:nvPr/>
        </p:nvSpPr>
        <p:spPr>
          <a:xfrm>
            <a:off x="4831068" y="1272324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: Rounded Corners 353">
            <a:extLst>
              <a:ext uri="{FF2B5EF4-FFF2-40B4-BE49-F238E27FC236}">
                <a16:creationId xmlns:a16="http://schemas.microsoft.com/office/drawing/2014/main" id="{56E1AE65-EAE8-707D-952B-EE63529EFF2D}"/>
              </a:ext>
            </a:extLst>
          </p:cNvPr>
          <p:cNvSpPr/>
          <p:nvPr/>
        </p:nvSpPr>
        <p:spPr>
          <a:xfrm>
            <a:off x="4831068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: Rounded Corners 354">
            <a:extLst>
              <a:ext uri="{FF2B5EF4-FFF2-40B4-BE49-F238E27FC236}">
                <a16:creationId xmlns:a16="http://schemas.microsoft.com/office/drawing/2014/main" id="{E0E9DBE7-58F2-9C1D-F0B0-63701856F6CC}"/>
              </a:ext>
            </a:extLst>
          </p:cNvPr>
          <p:cNvSpPr/>
          <p:nvPr/>
        </p:nvSpPr>
        <p:spPr>
          <a:xfrm>
            <a:off x="5013861" y="1272324"/>
            <a:ext cx="301265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8D62261B-34A1-C18B-C56E-DEEF3BFA070E}"/>
              </a:ext>
            </a:extLst>
          </p:cNvPr>
          <p:cNvSpPr/>
          <p:nvPr/>
        </p:nvSpPr>
        <p:spPr>
          <a:xfrm>
            <a:off x="5011067" y="3436911"/>
            <a:ext cx="304059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4A883BBF-DE35-5187-B2E3-7968CCB71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5004" y="1301558"/>
            <a:ext cx="1626723" cy="2023944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4F5995B4-4747-E976-F596-1E373C0E9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6689" y="3475102"/>
            <a:ext cx="1626723" cy="202394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E46AD2-EB3D-26EA-EEA4-724A8B5BFE8A}"/>
              </a:ext>
            </a:extLst>
          </p:cNvPr>
          <p:cNvGrpSpPr/>
          <p:nvPr/>
        </p:nvGrpSpPr>
        <p:grpSpPr>
          <a:xfrm>
            <a:off x="6899568" y="1301235"/>
            <a:ext cx="1912793" cy="4117327"/>
            <a:chOff x="5639643" y="135935"/>
            <a:chExt cx="1912793" cy="4117327"/>
          </a:xfrm>
        </p:grpSpPr>
        <p:grpSp>
          <p:nvGrpSpPr>
            <p:cNvPr id="5" name="Graphic 2">
              <a:extLst>
                <a:ext uri="{FF2B5EF4-FFF2-40B4-BE49-F238E27FC236}">
                  <a16:creationId xmlns:a16="http://schemas.microsoft.com/office/drawing/2014/main" id="{31CA9586-EBB4-8488-11E1-10BE19C57DF0}"/>
                </a:ext>
              </a:extLst>
            </p:cNvPr>
            <p:cNvGrpSpPr/>
            <p:nvPr/>
          </p:nvGrpSpPr>
          <p:grpSpPr>
            <a:xfrm>
              <a:off x="5783223" y="290861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74A7404-B3FE-83EF-6E8D-C2A1823F6817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28D0C37-FA53-BCB7-E9ED-8226447ECC06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2ADF4DE-4775-3228-D83E-9FC03ED3CC26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C0E5833-DB0E-A2D7-C3E2-632871441A63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1D1C3CB-6B92-63BC-9DA1-0D6EFC858733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9C51745-ED58-9448-1322-22BC5176F17F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44CDAB6-EA0B-6C3D-332C-93D7C903B5EA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FA4FFB3-9866-47C2-6675-5F1B95E0D092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9A913BC-BBB4-3AE2-2707-CF609D229B63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DC6D161-E46B-A805-58B7-D8E5B4F19918}"/>
                </a:ext>
              </a:extLst>
            </p:cNvPr>
            <p:cNvSpPr/>
            <p:nvPr/>
          </p:nvSpPr>
          <p:spPr>
            <a:xfrm>
              <a:off x="5985144" y="474659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AE3CECA-C2B5-4761-208E-8AFC8EF09288}"/>
                </a:ext>
              </a:extLst>
            </p:cNvPr>
            <p:cNvSpPr/>
            <p:nvPr/>
          </p:nvSpPr>
          <p:spPr>
            <a:xfrm>
              <a:off x="6524503" y="474659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BA5A92-E473-2609-2308-15D46E13F7C9}"/>
                </a:ext>
              </a:extLst>
            </p:cNvPr>
            <p:cNvSpPr/>
            <p:nvPr/>
          </p:nvSpPr>
          <p:spPr>
            <a:xfrm>
              <a:off x="5982617" y="1014973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2589DD1-C894-2425-190E-477C817D70DA}"/>
                </a:ext>
              </a:extLst>
            </p:cNvPr>
            <p:cNvSpPr/>
            <p:nvPr/>
          </p:nvSpPr>
          <p:spPr>
            <a:xfrm>
              <a:off x="6523837" y="1014973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6B66F5-3053-5ACD-F3CB-A3D31A03711D}"/>
                </a:ext>
              </a:extLst>
            </p:cNvPr>
            <p:cNvSpPr/>
            <p:nvPr/>
          </p:nvSpPr>
          <p:spPr>
            <a:xfrm>
              <a:off x="5988413" y="1555287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D017C6-F735-BA7E-B6C3-FE518287E671}"/>
                </a:ext>
              </a:extLst>
            </p:cNvPr>
            <p:cNvSpPr/>
            <p:nvPr/>
          </p:nvSpPr>
          <p:spPr>
            <a:xfrm>
              <a:off x="6527077" y="1555287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C5AEB85A-DFF3-DD28-F32C-1E8A49AAB454}"/>
                </a:ext>
              </a:extLst>
            </p:cNvPr>
            <p:cNvGrpSpPr/>
            <p:nvPr/>
          </p:nvGrpSpPr>
          <p:grpSpPr>
            <a:xfrm>
              <a:off x="6180458" y="676368"/>
              <a:ext cx="290366" cy="288669"/>
              <a:chOff x="2311251" y="1352849"/>
              <a:chExt cx="290366" cy="288669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F27D933-BF6A-58C7-34CD-2963362DFB82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AB5AD56-40E6-7FB9-F911-6CF0360C6991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75FF6BA8-F338-C1ED-7922-EECB9CC4B79B}"/>
                </a:ext>
              </a:extLst>
            </p:cNvPr>
            <p:cNvGrpSpPr/>
            <p:nvPr/>
          </p:nvGrpSpPr>
          <p:grpSpPr>
            <a:xfrm>
              <a:off x="6728253" y="135935"/>
              <a:ext cx="290365" cy="288669"/>
              <a:chOff x="2859046" y="812416"/>
              <a:chExt cx="290365" cy="288669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6BC5353-EDA6-8A5D-5CED-A3A88DF9AB70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24FCD16-6C65-D434-2AFF-79F394C1864A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592A091-046F-659A-7D4F-64C929938190}"/>
                </a:ext>
              </a:extLst>
            </p:cNvPr>
            <p:cNvSpPr/>
            <p:nvPr/>
          </p:nvSpPr>
          <p:spPr>
            <a:xfrm>
              <a:off x="7071380" y="1017360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27BE73-5AC9-6789-DD2A-B0C476EC33FC}"/>
                </a:ext>
              </a:extLst>
            </p:cNvPr>
            <p:cNvSpPr/>
            <p:nvPr/>
          </p:nvSpPr>
          <p:spPr>
            <a:xfrm>
              <a:off x="7070710" y="1557673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9202D41B-726A-5B90-58F3-F5355F75346A}"/>
                </a:ext>
              </a:extLst>
            </p:cNvPr>
            <p:cNvGrpSpPr/>
            <p:nvPr/>
          </p:nvGrpSpPr>
          <p:grpSpPr>
            <a:xfrm>
              <a:off x="6727335" y="1219068"/>
              <a:ext cx="290365" cy="288669"/>
              <a:chOff x="2858128" y="1895549"/>
              <a:chExt cx="290365" cy="288669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9D649EF-BC2D-8CC1-C672-6BD46B94F7CE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B398BB0-0B7C-06BD-B958-CEF84BDBB486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83FBE929-577A-97CE-1FA2-C146A815F1E7}"/>
                </a:ext>
              </a:extLst>
            </p:cNvPr>
            <p:cNvGrpSpPr/>
            <p:nvPr/>
          </p:nvGrpSpPr>
          <p:grpSpPr>
            <a:xfrm>
              <a:off x="6191262" y="1216681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E524CDA-6878-45D8-425B-159FA67D78ED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F42FF21-A270-080F-664C-A8270E1CE6B8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AB534D-657D-724C-EC47-E3DE5E687AB9}"/>
                </a:ext>
              </a:extLst>
            </p:cNvPr>
            <p:cNvSpPr/>
            <p:nvPr/>
          </p:nvSpPr>
          <p:spPr>
            <a:xfrm>
              <a:off x="7062589" y="477489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913249-AFAB-7EEE-F48E-C50CF39984A3}"/>
                </a:ext>
              </a:extLst>
            </p:cNvPr>
            <p:cNvSpPr/>
            <p:nvPr/>
          </p:nvSpPr>
          <p:spPr>
            <a:xfrm>
              <a:off x="7065829" y="1013151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A10BDA-A612-FA5B-B713-5B595EEC2F39}"/>
                </a:ext>
              </a:extLst>
            </p:cNvPr>
            <p:cNvGrpSpPr/>
            <p:nvPr/>
          </p:nvGrpSpPr>
          <p:grpSpPr>
            <a:xfrm>
              <a:off x="6730017" y="679197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1EED41AE-AFEB-79E5-94DD-10A8AD706294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6254DA9-6B12-05EF-E95D-4F8BFEAC9998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1" name="Graphic 2">
              <a:extLst>
                <a:ext uri="{FF2B5EF4-FFF2-40B4-BE49-F238E27FC236}">
                  <a16:creationId xmlns:a16="http://schemas.microsoft.com/office/drawing/2014/main" id="{4E9700F7-0E16-CB0E-5273-3CDD3802BBE3}"/>
                </a:ext>
              </a:extLst>
            </p:cNvPr>
            <p:cNvGrpSpPr/>
            <p:nvPr/>
          </p:nvGrpSpPr>
          <p:grpSpPr>
            <a:xfrm>
              <a:off x="7271104" y="1224737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9E35CBF-A5C9-0DB7-825E-5DF506E4AB12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EF4F613-3E1D-EC49-125A-FA8BA629F102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0DCA4711-EB08-E970-3EB4-9A825616186B}"/>
                </a:ext>
              </a:extLst>
            </p:cNvPr>
            <p:cNvGrpSpPr/>
            <p:nvPr/>
          </p:nvGrpSpPr>
          <p:grpSpPr>
            <a:xfrm>
              <a:off x="5648227" y="675237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BAE932E-DCB6-15AF-1B8D-7C90D44749CF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31ABB1B-C052-BDCD-F24E-FD56D97636A2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3" name="Graphic 2">
              <a:extLst>
                <a:ext uri="{FF2B5EF4-FFF2-40B4-BE49-F238E27FC236}">
                  <a16:creationId xmlns:a16="http://schemas.microsoft.com/office/drawing/2014/main" id="{99E40DBE-69EE-4996-BA2A-B2B44744CD02}"/>
                </a:ext>
              </a:extLst>
            </p:cNvPr>
            <p:cNvGrpSpPr/>
            <p:nvPr/>
          </p:nvGrpSpPr>
          <p:grpSpPr>
            <a:xfrm>
              <a:off x="5784337" y="2493689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5AB74D9-7439-1557-A22D-58A77AE5B390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BB3E866-E8B4-66B3-6D75-AA9B7B7A837E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F55A0FB-5BB4-5D7C-5FF7-B9A58DD9CF26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A6E6619-7B5F-8D90-7D7D-854E3E25B5D0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F99CC33-2054-E97B-3C28-5D03248E3CCF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D9E7E8A-723E-1675-0369-1E2B579DDD5D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B29543-115D-476A-2248-DB964D6294CE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5DE751C-DDF9-D030-257E-F4DAFD15DC4B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46064CCC-53DD-94F4-A6E1-FF16B4C89BD4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8E3117-EB42-F63F-01F0-6F57A9E940CC}"/>
                </a:ext>
              </a:extLst>
            </p:cNvPr>
            <p:cNvSpPr/>
            <p:nvPr/>
          </p:nvSpPr>
          <p:spPr>
            <a:xfrm>
              <a:off x="5986258" y="2677487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FBB493-1EC2-DCE3-D25F-57B995D669B5}"/>
                </a:ext>
              </a:extLst>
            </p:cNvPr>
            <p:cNvSpPr/>
            <p:nvPr/>
          </p:nvSpPr>
          <p:spPr>
            <a:xfrm>
              <a:off x="6525617" y="2677487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1348BA-FF82-FBE6-F5CD-C2904AE4AB82}"/>
                </a:ext>
              </a:extLst>
            </p:cNvPr>
            <p:cNvSpPr/>
            <p:nvPr/>
          </p:nvSpPr>
          <p:spPr>
            <a:xfrm>
              <a:off x="5983731" y="3217801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BF2CF3C-0CBA-FFB2-372B-8DD13C0B8561}"/>
                </a:ext>
              </a:extLst>
            </p:cNvPr>
            <p:cNvSpPr/>
            <p:nvPr/>
          </p:nvSpPr>
          <p:spPr>
            <a:xfrm>
              <a:off x="6524951" y="3217801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ACFDBD-E3EF-7E4D-0476-BCEF118D2FAB}"/>
                </a:ext>
              </a:extLst>
            </p:cNvPr>
            <p:cNvSpPr/>
            <p:nvPr/>
          </p:nvSpPr>
          <p:spPr>
            <a:xfrm>
              <a:off x="5989527" y="3758115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777EDE-8933-B912-115B-6BDA97879A25}"/>
                </a:ext>
              </a:extLst>
            </p:cNvPr>
            <p:cNvSpPr/>
            <p:nvPr/>
          </p:nvSpPr>
          <p:spPr>
            <a:xfrm>
              <a:off x="6528191" y="3758115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BB7A2245-6D04-A47F-156A-5EB788EE11E2}"/>
                </a:ext>
              </a:extLst>
            </p:cNvPr>
            <p:cNvGrpSpPr/>
            <p:nvPr/>
          </p:nvGrpSpPr>
          <p:grpSpPr>
            <a:xfrm>
              <a:off x="6181572" y="2879196"/>
              <a:ext cx="290366" cy="288669"/>
              <a:chOff x="2311251" y="1352849"/>
              <a:chExt cx="290366" cy="288669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A6210AE-527D-FC02-9AF0-5C15CB8AE2AB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EFFB02E-58FD-9798-4369-DA0AF19C717F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70F6664B-7CA5-B339-1951-06157D7FD26E}"/>
                </a:ext>
              </a:extLst>
            </p:cNvPr>
            <p:cNvGrpSpPr/>
            <p:nvPr/>
          </p:nvGrpSpPr>
          <p:grpSpPr>
            <a:xfrm>
              <a:off x="6183491" y="3964593"/>
              <a:ext cx="290366" cy="288669"/>
              <a:chOff x="2313170" y="2438246"/>
              <a:chExt cx="290366" cy="288669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48F785C-628B-4C41-52E1-612951D3AF2C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CC762B2-D30E-4ED4-9D6F-730AEFE4DFFB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666D902-3C0C-CB32-5E42-6FA4B987F1A7}"/>
                </a:ext>
              </a:extLst>
            </p:cNvPr>
            <p:cNvSpPr/>
            <p:nvPr/>
          </p:nvSpPr>
          <p:spPr>
            <a:xfrm>
              <a:off x="7072494" y="3220188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8B4B73F-72C6-4D41-1828-3C132F8FCE25}"/>
                </a:ext>
              </a:extLst>
            </p:cNvPr>
            <p:cNvSpPr/>
            <p:nvPr/>
          </p:nvSpPr>
          <p:spPr>
            <a:xfrm>
              <a:off x="7071824" y="3760501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aphic 2">
              <a:extLst>
                <a:ext uri="{FF2B5EF4-FFF2-40B4-BE49-F238E27FC236}">
                  <a16:creationId xmlns:a16="http://schemas.microsoft.com/office/drawing/2014/main" id="{A79603A5-B6C3-C38E-F362-B543DCAE3398}"/>
                </a:ext>
              </a:extLst>
            </p:cNvPr>
            <p:cNvGrpSpPr/>
            <p:nvPr/>
          </p:nvGrpSpPr>
          <p:grpSpPr>
            <a:xfrm>
              <a:off x="6728449" y="3421896"/>
              <a:ext cx="290365" cy="288669"/>
              <a:chOff x="2858128" y="1895549"/>
              <a:chExt cx="290365" cy="288669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12C2BE1-DFD0-D120-F9E8-65BA82E232C0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58C7CE-6D59-63FF-2F78-A01AC619BBE2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5" name="Graphic 2">
              <a:extLst>
                <a:ext uri="{FF2B5EF4-FFF2-40B4-BE49-F238E27FC236}">
                  <a16:creationId xmlns:a16="http://schemas.microsoft.com/office/drawing/2014/main" id="{DFDAC6DD-7F5B-0B1E-8574-B604917AD4E7}"/>
                </a:ext>
              </a:extLst>
            </p:cNvPr>
            <p:cNvGrpSpPr/>
            <p:nvPr/>
          </p:nvGrpSpPr>
          <p:grpSpPr>
            <a:xfrm>
              <a:off x="6192376" y="3419509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BFDA36-0786-7E5C-98FC-0F285FCB5721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75D7F0-36F5-9349-B7AE-02AC99D42DB1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AA7ECD0-BF08-4C2F-39F2-B7E3299364F0}"/>
                </a:ext>
              </a:extLst>
            </p:cNvPr>
            <p:cNvSpPr/>
            <p:nvPr/>
          </p:nvSpPr>
          <p:spPr>
            <a:xfrm>
              <a:off x="7063703" y="2680317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DCF4A6C-64BC-237F-CDCF-79466008B757}"/>
                </a:ext>
              </a:extLst>
            </p:cNvPr>
            <p:cNvSpPr/>
            <p:nvPr/>
          </p:nvSpPr>
          <p:spPr>
            <a:xfrm>
              <a:off x="7066943" y="3215979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aphic 2">
              <a:extLst>
                <a:ext uri="{FF2B5EF4-FFF2-40B4-BE49-F238E27FC236}">
                  <a16:creationId xmlns:a16="http://schemas.microsoft.com/office/drawing/2014/main" id="{DBAF0648-6E68-2660-5ED7-8DB8F33AC9A8}"/>
                </a:ext>
              </a:extLst>
            </p:cNvPr>
            <p:cNvGrpSpPr/>
            <p:nvPr/>
          </p:nvGrpSpPr>
          <p:grpSpPr>
            <a:xfrm>
              <a:off x="6731131" y="2882025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51854DE-C881-0075-651D-89B387FA63C8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4FCBBD-2571-B5BC-1829-6B96D183DF5E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B8D5F9E5-DD67-FEED-6178-D892C1631A0A}"/>
                </a:ext>
              </a:extLst>
            </p:cNvPr>
            <p:cNvGrpSpPr/>
            <p:nvPr/>
          </p:nvGrpSpPr>
          <p:grpSpPr>
            <a:xfrm>
              <a:off x="7272218" y="3427565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40FE6B7-9370-0229-5194-697DD1B5BE67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321D9FB-D715-2B33-039C-344E8AEB04BD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40" name="Graphic 2">
              <a:extLst>
                <a:ext uri="{FF2B5EF4-FFF2-40B4-BE49-F238E27FC236}">
                  <a16:creationId xmlns:a16="http://schemas.microsoft.com/office/drawing/2014/main" id="{680626F5-3402-9E24-EC26-F9DD06F5A7D5}"/>
                </a:ext>
              </a:extLst>
            </p:cNvPr>
            <p:cNvGrpSpPr/>
            <p:nvPr/>
          </p:nvGrpSpPr>
          <p:grpSpPr>
            <a:xfrm>
              <a:off x="5649341" y="2878065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452728A-5B3D-7E4F-6B31-550A35B5FD09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AA04B8C-8211-4F46-0675-551113FB04E6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623C14-16BC-C9AD-532F-FD6CA77A0207}"/>
                </a:ext>
              </a:extLst>
            </p:cNvPr>
            <p:cNvCxnSpPr>
              <a:cxnSpLocks/>
            </p:cNvCxnSpPr>
            <p:nvPr/>
          </p:nvCxnSpPr>
          <p:spPr>
            <a:xfrm>
              <a:off x="5710508" y="1887422"/>
              <a:ext cx="908554" cy="90332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735C86-FDDB-EEC1-5ED5-80ACECE043D5}"/>
                </a:ext>
              </a:extLst>
            </p:cNvPr>
            <p:cNvSpPr/>
            <p:nvPr/>
          </p:nvSpPr>
          <p:spPr>
            <a:xfrm>
              <a:off x="5976656" y="2135795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C0B6B5-0CD9-FAAF-AE1C-A934E9DE542A}"/>
                </a:ext>
              </a:extLst>
            </p:cNvPr>
            <p:cNvCxnSpPr>
              <a:cxnSpLocks/>
            </p:cNvCxnSpPr>
            <p:nvPr/>
          </p:nvCxnSpPr>
          <p:spPr>
            <a:xfrm>
              <a:off x="6606680" y="1653155"/>
              <a:ext cx="908554" cy="90332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587E615-ACE6-79CE-116E-B7FDE26C6532}"/>
                </a:ext>
              </a:extLst>
            </p:cNvPr>
            <p:cNvSpPr/>
            <p:nvPr/>
          </p:nvSpPr>
          <p:spPr>
            <a:xfrm>
              <a:off x="7063703" y="2135795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6904DB1-F180-1440-4F6D-C01F8B1007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608429"/>
              <a:ext cx="1118726" cy="115723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C7D9C0C-BFF9-E8D4-1299-D82BB8431A64}"/>
                </a:ext>
              </a:extLst>
            </p:cNvPr>
            <p:cNvSpPr/>
            <p:nvPr/>
          </p:nvSpPr>
          <p:spPr>
            <a:xfrm>
              <a:off x="6522561" y="2136130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aphic 2">
              <a:extLst>
                <a:ext uri="{FF2B5EF4-FFF2-40B4-BE49-F238E27FC236}">
                  <a16:creationId xmlns:a16="http://schemas.microsoft.com/office/drawing/2014/main" id="{2910CEDE-96ED-A573-EEF7-D58E42DC4473}"/>
                </a:ext>
              </a:extLst>
            </p:cNvPr>
            <p:cNvGrpSpPr/>
            <p:nvPr/>
          </p:nvGrpSpPr>
          <p:grpSpPr>
            <a:xfrm>
              <a:off x="6204243" y="2346066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DFA21A4-6FDF-9AEC-F4FA-81A7D4FC709C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023350-15F1-DF6A-6106-3DD145EE46AF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48" name="Graphic 2">
              <a:extLst>
                <a:ext uri="{FF2B5EF4-FFF2-40B4-BE49-F238E27FC236}">
                  <a16:creationId xmlns:a16="http://schemas.microsoft.com/office/drawing/2014/main" id="{5CA1A949-7450-CF9E-2AE9-916364156B87}"/>
                </a:ext>
              </a:extLst>
            </p:cNvPr>
            <p:cNvGrpSpPr/>
            <p:nvPr/>
          </p:nvGrpSpPr>
          <p:grpSpPr>
            <a:xfrm>
              <a:off x="6730016" y="1781302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0DA7F4B-30CA-B11A-D00E-76DEC6007A9D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58E161-B290-01A9-0B34-FD93DAD3A047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14224FE-8683-2091-BBB3-F944CA232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4925" y="1594286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aphic 2">
              <a:extLst>
                <a:ext uri="{FF2B5EF4-FFF2-40B4-BE49-F238E27FC236}">
                  <a16:creationId xmlns:a16="http://schemas.microsoft.com/office/drawing/2014/main" id="{F3A6E496-3375-0FA2-8287-CF50E04871A2}"/>
                </a:ext>
              </a:extLst>
            </p:cNvPr>
            <p:cNvGrpSpPr/>
            <p:nvPr/>
          </p:nvGrpSpPr>
          <p:grpSpPr>
            <a:xfrm>
              <a:off x="5639643" y="1781302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6C62B40-847F-C33A-9A31-B786F17EA141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BEAA59-0528-4EE3-647A-5A27A974B5F1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C3033AB-EEEE-2CBF-6063-102C1B8914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273" y="1861172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0BC9E9A-EE61-5127-2D0E-1CED6367B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013" y="2437894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aphic 2">
              <a:extLst>
                <a:ext uri="{FF2B5EF4-FFF2-40B4-BE49-F238E27FC236}">
                  <a16:creationId xmlns:a16="http://schemas.microsoft.com/office/drawing/2014/main" id="{E8F7606C-2BAA-9E4F-3B38-46B19BC2E9A7}"/>
                </a:ext>
              </a:extLst>
            </p:cNvPr>
            <p:cNvGrpSpPr/>
            <p:nvPr/>
          </p:nvGrpSpPr>
          <p:grpSpPr>
            <a:xfrm>
              <a:off x="7274472" y="2320911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B6934FC-C123-CDA6-5F15-027D101442CE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669457-72D3-8B37-FBE4-1EE2B149D105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1FC5134-1D6C-A77C-54B5-DA52A38CC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9664" y="2180936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23F41EB-7972-ABEC-2DEA-A75770AF0E04}"/>
                </a:ext>
              </a:extLst>
            </p:cNvPr>
            <p:cNvCxnSpPr>
              <a:cxnSpLocks/>
            </p:cNvCxnSpPr>
            <p:nvPr/>
          </p:nvCxnSpPr>
          <p:spPr>
            <a:xfrm>
              <a:off x="6309459" y="1900864"/>
              <a:ext cx="667689" cy="68763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78CEC54B-AAEB-6CBB-9F57-57D43C357FB5}"/>
                </a:ext>
              </a:extLst>
            </p:cNvPr>
            <p:cNvGrpSpPr/>
            <p:nvPr/>
          </p:nvGrpSpPr>
          <p:grpSpPr>
            <a:xfrm>
              <a:off x="6182377" y="1761765"/>
              <a:ext cx="290366" cy="288669"/>
              <a:chOff x="2313170" y="2438246"/>
              <a:chExt cx="290366" cy="28866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61BE140-B0CB-0406-5FDC-78AF0E582CCF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971675D-7CBF-C031-24C5-D9B425A74A3D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57" name="Graphic 2">
              <a:extLst>
                <a:ext uri="{FF2B5EF4-FFF2-40B4-BE49-F238E27FC236}">
                  <a16:creationId xmlns:a16="http://schemas.microsoft.com/office/drawing/2014/main" id="{0E4EF81B-E004-BEEF-196C-1657E6EB7A1D}"/>
                </a:ext>
              </a:extLst>
            </p:cNvPr>
            <p:cNvGrpSpPr/>
            <p:nvPr/>
          </p:nvGrpSpPr>
          <p:grpSpPr>
            <a:xfrm>
              <a:off x="6729367" y="2338763"/>
              <a:ext cx="290365" cy="288669"/>
              <a:chOff x="2859046" y="812416"/>
              <a:chExt cx="290365" cy="288669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187B8BA-DC70-4493-B375-B458F949F39F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71608E-E6AF-F671-2580-9354CCBBB55D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6739AFD0-5DD2-D423-27AB-71E9C4F616FA}"/>
              </a:ext>
            </a:extLst>
          </p:cNvPr>
          <p:cNvSpPr txBox="1"/>
          <p:nvPr/>
        </p:nvSpPr>
        <p:spPr>
          <a:xfrm>
            <a:off x="7018800" y="5455609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Merged patch</a:t>
            </a:r>
          </a:p>
        </p:txBody>
      </p:sp>
      <p:sp>
        <p:nvSpPr>
          <p:cNvPr id="122" name="Arrow: Right 121">
            <a:extLst>
              <a:ext uri="{FF2B5EF4-FFF2-40B4-BE49-F238E27FC236}">
                <a16:creationId xmlns:a16="http://schemas.microsoft.com/office/drawing/2014/main" id="{4713F83E-0D4E-8B17-AD58-808030CDB0A2}"/>
              </a:ext>
            </a:extLst>
          </p:cNvPr>
          <p:cNvSpPr/>
          <p:nvPr/>
        </p:nvSpPr>
        <p:spPr>
          <a:xfrm>
            <a:off x="5526250" y="3187149"/>
            <a:ext cx="1159657" cy="3847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72F8833-1459-C163-58F7-3F1F52DA95D7}"/>
              </a:ext>
            </a:extLst>
          </p:cNvPr>
          <p:cNvSpPr/>
          <p:nvPr/>
        </p:nvSpPr>
        <p:spPr>
          <a:xfrm>
            <a:off x="9721850" y="1295773"/>
            <a:ext cx="208132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32419D2-C9FA-D39B-46B9-1E75EC75AB90}"/>
              </a:ext>
            </a:extLst>
          </p:cNvPr>
          <p:cNvSpPr/>
          <p:nvPr/>
        </p:nvSpPr>
        <p:spPr>
          <a:xfrm>
            <a:off x="9934914" y="1295773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5308204A-A396-D332-7C0B-99E64CC2B16D}"/>
              </a:ext>
            </a:extLst>
          </p:cNvPr>
          <p:cNvSpPr/>
          <p:nvPr/>
        </p:nvSpPr>
        <p:spPr>
          <a:xfrm>
            <a:off x="10114914" y="1295773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BAF816BE-DA37-F93F-42EA-C87507C0B275}"/>
              </a:ext>
            </a:extLst>
          </p:cNvPr>
          <p:cNvSpPr/>
          <p:nvPr/>
        </p:nvSpPr>
        <p:spPr>
          <a:xfrm>
            <a:off x="10296934" y="1295773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4613299-6A4F-1E64-8FF3-5B9D03AE790C}"/>
              </a:ext>
            </a:extLst>
          </p:cNvPr>
          <p:cNvSpPr/>
          <p:nvPr/>
        </p:nvSpPr>
        <p:spPr>
          <a:xfrm>
            <a:off x="10474914" y="1295773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ACDD584D-45CF-DCD1-765A-5D01D1B8A7D5}"/>
              </a:ext>
            </a:extLst>
          </p:cNvPr>
          <p:cNvSpPr/>
          <p:nvPr/>
        </p:nvSpPr>
        <p:spPr>
          <a:xfrm>
            <a:off x="10652894" y="1295773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E2322EBE-BE25-9521-1418-7037FC176F5A}"/>
              </a:ext>
            </a:extLst>
          </p:cNvPr>
          <p:cNvSpPr/>
          <p:nvPr/>
        </p:nvSpPr>
        <p:spPr>
          <a:xfrm>
            <a:off x="10830873" y="1295773"/>
            <a:ext cx="310201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full_7.5">
            <a:hlinkClick r:id="" action="ppaction://media"/>
            <a:extLst>
              <a:ext uri="{FF2B5EF4-FFF2-40B4-BE49-F238E27FC236}">
                <a16:creationId xmlns:a16="http://schemas.microsoft.com/office/drawing/2014/main" id="{A40D83CC-EF13-CED3-8821-AE3D6710D60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51.1564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02819" y="305081"/>
            <a:ext cx="406400" cy="40640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A47A475E-A114-41F3-97BC-7354C8055299}"/>
              </a:ext>
            </a:extLst>
          </p:cNvPr>
          <p:cNvSpPr txBox="1"/>
          <p:nvPr/>
        </p:nvSpPr>
        <p:spPr>
          <a:xfrm>
            <a:off x="2626498" y="5815342"/>
            <a:ext cx="6939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Lattice surgery requires the gate schedule across both patches to start at the same time in the merged patch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827208FA-8B99-5AF6-6F47-E40AC1E91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1552" y="1301558"/>
            <a:ext cx="1626723" cy="2023944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8BB15A58-655C-20FF-0B48-9EC4C201D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3237" y="3475102"/>
            <a:ext cx="1626723" cy="2023944"/>
          </a:xfrm>
          <a:prstGeom prst="rect">
            <a:avLst/>
          </a:prstGeom>
        </p:spPr>
      </p:pic>
      <p:sp>
        <p:nvSpPr>
          <p:cNvPr id="120" name="Slide Number Placeholder 119">
            <a:extLst>
              <a:ext uri="{FF2B5EF4-FFF2-40B4-BE49-F238E27FC236}">
                <a16:creationId xmlns:a16="http://schemas.microsoft.com/office/drawing/2014/main" id="{4FE1637F-4FEC-74E6-F025-809CADD29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500" fill="hold"/>
                                            <p:tgtEl>
                                              <p:spTgt spid="19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4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194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8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84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9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4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9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4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9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14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94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338" grpId="0" animBg="1"/>
          <p:bldP spid="338" grpId="1" animBg="1"/>
          <p:bldP spid="342" grpId="0" animBg="1"/>
          <p:bldP spid="342" grpId="1" animBg="1"/>
          <p:bldP spid="343" grpId="0" animBg="1"/>
          <p:bldP spid="343" grpId="1" animBg="1"/>
          <p:bldP spid="344" grpId="0" animBg="1"/>
          <p:bldP spid="344" grpId="1" animBg="1"/>
          <p:bldP spid="345" grpId="0" animBg="1"/>
          <p:bldP spid="345" grpId="1" animBg="1"/>
          <p:bldP spid="346" grpId="0" animBg="1"/>
          <p:bldP spid="346" grpId="1" animBg="1"/>
          <p:bldP spid="347" grpId="0" animBg="1"/>
          <p:bldP spid="347" grpId="1" animBg="1"/>
          <p:bldP spid="348" grpId="0" animBg="1"/>
          <p:bldP spid="348" grpId="1" animBg="1"/>
          <p:bldP spid="351" grpId="0" animBg="1"/>
          <p:bldP spid="351" grpId="1" animBg="1"/>
          <p:bldP spid="352" grpId="0" animBg="1"/>
          <p:bldP spid="352" grpId="1" animBg="1"/>
          <p:bldP spid="353" grpId="0" animBg="1"/>
          <p:bldP spid="353" grpId="1" animBg="1"/>
          <p:bldP spid="354" grpId="0" animBg="1"/>
          <p:bldP spid="354" grpId="1" animBg="1"/>
          <p:bldP spid="355" grpId="0" animBg="1"/>
          <p:bldP spid="355" grpId="1" animBg="1"/>
          <p:bldP spid="356" grpId="0" animBg="1"/>
          <p:bldP spid="356" grpId="1" animBg="1"/>
          <p:bldP spid="123" grpId="0" animBg="1"/>
          <p:bldP spid="123" grpId="1" animBg="1"/>
          <p:bldP spid="124" grpId="0" animBg="1"/>
          <p:bldP spid="124" grpId="1" animBg="1"/>
          <p:bldP spid="125" grpId="0" animBg="1"/>
          <p:bldP spid="125" grpId="1" animBg="1"/>
          <p:bldP spid="126" grpId="0" animBg="1"/>
          <p:bldP spid="126" grpId="1" animBg="1"/>
          <p:bldP spid="127" grpId="0" animBg="1"/>
          <p:bldP spid="127" grpId="1" animBg="1"/>
          <p:bldP spid="192" grpId="0" animBg="1"/>
          <p:bldP spid="192" grpId="1" animBg="1"/>
          <p:bldP spid="193" grpId="0" animBg="1"/>
          <p:bldP spid="19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500" fill="hold"/>
                                            <p:tgtEl>
                                              <p:spTgt spid="19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4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7D9F-0097-6627-81B4-3CA89D8D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synchronization important?</a:t>
            </a:r>
          </a:p>
        </p:txBody>
      </p:sp>
      <p:grpSp>
        <p:nvGrpSpPr>
          <p:cNvPr id="220" name="Graphic 2">
            <a:extLst>
              <a:ext uri="{FF2B5EF4-FFF2-40B4-BE49-F238E27FC236}">
                <a16:creationId xmlns:a16="http://schemas.microsoft.com/office/drawing/2014/main" id="{B3A311FB-E46E-29F2-F327-AC2D23C1EC5B}"/>
              </a:ext>
            </a:extLst>
          </p:cNvPr>
          <p:cNvGrpSpPr/>
          <p:nvPr/>
        </p:nvGrpSpPr>
        <p:grpSpPr>
          <a:xfrm>
            <a:off x="1213039" y="1438094"/>
            <a:ext cx="1650489" cy="1650485"/>
            <a:chOff x="1914016" y="967342"/>
            <a:chExt cx="1650489" cy="1650485"/>
          </a:xfrm>
          <a:noFill/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E99333B-EAA5-BE4B-E17E-693B62552E63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8E75A06-1873-080E-D41C-7BDF79EC13F3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492A74E-2501-6FF9-3FD8-F3C31A325B51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2DADE7B-7F13-2876-F9DC-ACF9919DBC3B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55966F-D211-95E5-3ADF-1DD81F44B8DF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8F56147-38A4-A4A0-2D01-6DF4FFE4A01B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02EA3BE-6607-54A5-D883-1932222E35A8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FA444BD-F90E-E1D6-0E5F-A17402D02C27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453A877-133A-65A9-2B78-7F4EA1278C10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FD4A8C2-8CA7-F08A-2E79-CA3A1E6AC5B5}"/>
              </a:ext>
            </a:extLst>
          </p:cNvPr>
          <p:cNvSpPr/>
          <p:nvPr/>
        </p:nvSpPr>
        <p:spPr>
          <a:xfrm>
            <a:off x="1414960" y="1621892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2F18E1A0-4B4C-90A3-50FA-3CBF7F9E4E9A}"/>
              </a:ext>
            </a:extLst>
          </p:cNvPr>
          <p:cNvSpPr/>
          <p:nvPr/>
        </p:nvSpPr>
        <p:spPr>
          <a:xfrm>
            <a:off x="1954319" y="1621892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4FE88CFC-4848-8AD1-C157-78F8684D44BC}"/>
              </a:ext>
            </a:extLst>
          </p:cNvPr>
          <p:cNvSpPr/>
          <p:nvPr/>
        </p:nvSpPr>
        <p:spPr>
          <a:xfrm>
            <a:off x="1412433" y="2162206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16459E1F-5DC1-70B2-41D5-CB65676C9486}"/>
              </a:ext>
            </a:extLst>
          </p:cNvPr>
          <p:cNvSpPr/>
          <p:nvPr/>
        </p:nvSpPr>
        <p:spPr>
          <a:xfrm>
            <a:off x="1953653" y="2162206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29AA5650-E14B-09CE-B060-8ADE4F325432}"/>
              </a:ext>
            </a:extLst>
          </p:cNvPr>
          <p:cNvSpPr/>
          <p:nvPr/>
        </p:nvSpPr>
        <p:spPr>
          <a:xfrm>
            <a:off x="1418229" y="2702520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1328FFD3-938F-3034-9CB3-F5BC0A5AC546}"/>
              </a:ext>
            </a:extLst>
          </p:cNvPr>
          <p:cNvSpPr/>
          <p:nvPr/>
        </p:nvSpPr>
        <p:spPr>
          <a:xfrm>
            <a:off x="1956893" y="2702520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6" name="Graphic 2">
            <a:extLst>
              <a:ext uri="{FF2B5EF4-FFF2-40B4-BE49-F238E27FC236}">
                <a16:creationId xmlns:a16="http://schemas.microsoft.com/office/drawing/2014/main" id="{4FFD7D9B-7B63-F977-7970-076E512DB465}"/>
              </a:ext>
            </a:extLst>
          </p:cNvPr>
          <p:cNvGrpSpPr/>
          <p:nvPr/>
        </p:nvGrpSpPr>
        <p:grpSpPr>
          <a:xfrm>
            <a:off x="1610274" y="1823601"/>
            <a:ext cx="290366" cy="288669"/>
            <a:chOff x="2311251" y="1352849"/>
            <a:chExt cx="290366" cy="288669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BBD06FC-58A2-E95D-A1E5-DAD24F725D07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0CC9360-2CCF-F85B-3846-39BBCCD7D330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39" name="Graphic 2">
            <a:extLst>
              <a:ext uri="{FF2B5EF4-FFF2-40B4-BE49-F238E27FC236}">
                <a16:creationId xmlns:a16="http://schemas.microsoft.com/office/drawing/2014/main" id="{B970221B-F8B4-3A2D-5925-58B26A6151AA}"/>
              </a:ext>
            </a:extLst>
          </p:cNvPr>
          <p:cNvGrpSpPr/>
          <p:nvPr/>
        </p:nvGrpSpPr>
        <p:grpSpPr>
          <a:xfrm>
            <a:off x="2158069" y="1283168"/>
            <a:ext cx="290365" cy="288669"/>
            <a:chOff x="2859046" y="812416"/>
            <a:chExt cx="290365" cy="288669"/>
          </a:xfrm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9AD39BB-35BE-D35A-9687-4F18C0741567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7950D7C2-9738-217E-912D-BFAF9BA67EFB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42" name="Graphic 2">
            <a:extLst>
              <a:ext uri="{FF2B5EF4-FFF2-40B4-BE49-F238E27FC236}">
                <a16:creationId xmlns:a16="http://schemas.microsoft.com/office/drawing/2014/main" id="{4F037604-422B-2000-3E9D-220A73F95831}"/>
              </a:ext>
            </a:extLst>
          </p:cNvPr>
          <p:cNvGrpSpPr/>
          <p:nvPr/>
        </p:nvGrpSpPr>
        <p:grpSpPr>
          <a:xfrm>
            <a:off x="1612193" y="2908998"/>
            <a:ext cx="290366" cy="288669"/>
            <a:chOff x="2313170" y="2438246"/>
            <a:chExt cx="290366" cy="288669"/>
          </a:xfrm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BE4DD2-5B01-B836-6ABF-D8CE09A44D91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01204F9F-1C0A-9131-D6D8-65DF3BAEF261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2906EB4A-7D96-9474-850E-67D5E49B7A5B}"/>
              </a:ext>
            </a:extLst>
          </p:cNvPr>
          <p:cNvSpPr/>
          <p:nvPr/>
        </p:nvSpPr>
        <p:spPr>
          <a:xfrm>
            <a:off x="2501196" y="2164593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749CE40B-F11D-E1D2-1B88-4D7CBA62E637}"/>
              </a:ext>
            </a:extLst>
          </p:cNvPr>
          <p:cNvSpPr/>
          <p:nvPr/>
        </p:nvSpPr>
        <p:spPr>
          <a:xfrm>
            <a:off x="2500526" y="2704906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7" name="Graphic 2">
            <a:extLst>
              <a:ext uri="{FF2B5EF4-FFF2-40B4-BE49-F238E27FC236}">
                <a16:creationId xmlns:a16="http://schemas.microsoft.com/office/drawing/2014/main" id="{63481B08-7C95-4339-924C-6903D928933A}"/>
              </a:ext>
            </a:extLst>
          </p:cNvPr>
          <p:cNvGrpSpPr/>
          <p:nvPr/>
        </p:nvGrpSpPr>
        <p:grpSpPr>
          <a:xfrm>
            <a:off x="2157151" y="2366301"/>
            <a:ext cx="290365" cy="288669"/>
            <a:chOff x="2858128" y="1895549"/>
            <a:chExt cx="290365" cy="288669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FB9F2AB-E9F2-AA0D-B65C-09C227FCC1F3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C651FCF-54DA-C0CE-6B59-006C6FB2F8DA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0" name="Graphic 2">
            <a:extLst>
              <a:ext uri="{FF2B5EF4-FFF2-40B4-BE49-F238E27FC236}">
                <a16:creationId xmlns:a16="http://schemas.microsoft.com/office/drawing/2014/main" id="{42BDAE56-35A4-DF38-BA95-47FB967D2861}"/>
              </a:ext>
            </a:extLst>
          </p:cNvPr>
          <p:cNvGrpSpPr/>
          <p:nvPr/>
        </p:nvGrpSpPr>
        <p:grpSpPr>
          <a:xfrm>
            <a:off x="1621078" y="2363914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DA75D04C-52CF-2965-2719-28B2AEC5FD74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A7E2C61-4D8F-E031-D53D-5D7DF2E6B419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1082800D-8B12-F585-BE94-83574F54261D}"/>
              </a:ext>
            </a:extLst>
          </p:cNvPr>
          <p:cNvSpPr/>
          <p:nvPr/>
        </p:nvSpPr>
        <p:spPr>
          <a:xfrm>
            <a:off x="2492405" y="1624722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D5CE323C-3EF2-9ABE-0F91-677580BC297F}"/>
              </a:ext>
            </a:extLst>
          </p:cNvPr>
          <p:cNvSpPr/>
          <p:nvPr/>
        </p:nvSpPr>
        <p:spPr>
          <a:xfrm>
            <a:off x="2495645" y="2160384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5" name="Graphic 2">
            <a:extLst>
              <a:ext uri="{FF2B5EF4-FFF2-40B4-BE49-F238E27FC236}">
                <a16:creationId xmlns:a16="http://schemas.microsoft.com/office/drawing/2014/main" id="{3437110A-E300-104E-FE5D-D52CFF9D3D8E}"/>
              </a:ext>
            </a:extLst>
          </p:cNvPr>
          <p:cNvGrpSpPr/>
          <p:nvPr/>
        </p:nvGrpSpPr>
        <p:grpSpPr>
          <a:xfrm>
            <a:off x="2159833" y="1826430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7461AB4-D2BC-DA80-4661-D07263CE0855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3AB23AA-26DC-78F7-42B8-B86D163B7A6E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8" name="Graphic 2">
            <a:extLst>
              <a:ext uri="{FF2B5EF4-FFF2-40B4-BE49-F238E27FC236}">
                <a16:creationId xmlns:a16="http://schemas.microsoft.com/office/drawing/2014/main" id="{E60D96A9-AA78-CB0D-F066-6108203E42F3}"/>
              </a:ext>
            </a:extLst>
          </p:cNvPr>
          <p:cNvGrpSpPr/>
          <p:nvPr/>
        </p:nvGrpSpPr>
        <p:grpSpPr>
          <a:xfrm>
            <a:off x="2700920" y="2371970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801C7F0-B097-B83D-EE79-BC4E4CFFFB42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83DED197-F551-4A85-3101-D8BAD48944A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1" name="Graphic 2">
            <a:extLst>
              <a:ext uri="{FF2B5EF4-FFF2-40B4-BE49-F238E27FC236}">
                <a16:creationId xmlns:a16="http://schemas.microsoft.com/office/drawing/2014/main" id="{2947547E-0658-E1EA-8B14-E3352857F727}"/>
              </a:ext>
            </a:extLst>
          </p:cNvPr>
          <p:cNvGrpSpPr/>
          <p:nvPr/>
        </p:nvGrpSpPr>
        <p:grpSpPr>
          <a:xfrm>
            <a:off x="1078043" y="1822470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DBAC354-DDEA-EE75-2C9B-902BBED2CB66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DC3497F-C281-9E25-68F5-236889DD677D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4" name="Graphic 2">
            <a:extLst>
              <a:ext uri="{FF2B5EF4-FFF2-40B4-BE49-F238E27FC236}">
                <a16:creationId xmlns:a16="http://schemas.microsoft.com/office/drawing/2014/main" id="{311D9186-57E5-A369-16DA-C624331CD3B0}"/>
              </a:ext>
            </a:extLst>
          </p:cNvPr>
          <p:cNvGrpSpPr/>
          <p:nvPr/>
        </p:nvGrpSpPr>
        <p:grpSpPr>
          <a:xfrm>
            <a:off x="1214153" y="3640922"/>
            <a:ext cx="1650489" cy="1650485"/>
            <a:chOff x="1914016" y="967342"/>
            <a:chExt cx="1650489" cy="1650485"/>
          </a:xfrm>
          <a:noFill/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F43FC96-54C7-204F-3BC7-6A284E8769D2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9AB9950-85CC-AA86-F8EB-B7E522B337ED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26D0A51-C966-BFEA-01D3-C63FEE84F144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556D5CE-57BA-B165-F696-937378D5DC2E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4FC0742B-92F1-8AA2-34F1-16DD1B1303C4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8D580285-0D73-5688-0F6F-AE5396DF575B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1482DC4-7971-0AA1-7182-A86B669336AA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1769F11-D3A3-3D8F-5F8E-DEABFDBB4BDE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33168E0-6D39-3460-5CB9-A37F924A2BA7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A8CBC21D-83C6-591B-5F00-FF255F2AF5D2}"/>
              </a:ext>
            </a:extLst>
          </p:cNvPr>
          <p:cNvSpPr/>
          <p:nvPr/>
        </p:nvSpPr>
        <p:spPr>
          <a:xfrm>
            <a:off x="1416074" y="3824720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FF211F0-9EE1-EB1C-8B96-441C172ABD4C}"/>
              </a:ext>
            </a:extLst>
          </p:cNvPr>
          <p:cNvSpPr/>
          <p:nvPr/>
        </p:nvSpPr>
        <p:spPr>
          <a:xfrm>
            <a:off x="1955433" y="3824720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72392365-F7CA-6816-845C-2F1CB58BE415}"/>
              </a:ext>
            </a:extLst>
          </p:cNvPr>
          <p:cNvSpPr/>
          <p:nvPr/>
        </p:nvSpPr>
        <p:spPr>
          <a:xfrm>
            <a:off x="1413547" y="4365034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B15FC93F-9900-8012-F692-3C2AF1707BC9}"/>
              </a:ext>
            </a:extLst>
          </p:cNvPr>
          <p:cNvSpPr/>
          <p:nvPr/>
        </p:nvSpPr>
        <p:spPr>
          <a:xfrm>
            <a:off x="1954767" y="4365034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7EBB55EE-8C41-7078-557D-4A5369D03480}"/>
              </a:ext>
            </a:extLst>
          </p:cNvPr>
          <p:cNvSpPr/>
          <p:nvPr/>
        </p:nvSpPr>
        <p:spPr>
          <a:xfrm>
            <a:off x="1419343" y="4905348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A07036D3-9D89-BDEC-6C25-D95F822E7BAA}"/>
              </a:ext>
            </a:extLst>
          </p:cNvPr>
          <p:cNvSpPr/>
          <p:nvPr/>
        </p:nvSpPr>
        <p:spPr>
          <a:xfrm>
            <a:off x="1958007" y="4905348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0" name="Graphic 2">
            <a:extLst>
              <a:ext uri="{FF2B5EF4-FFF2-40B4-BE49-F238E27FC236}">
                <a16:creationId xmlns:a16="http://schemas.microsoft.com/office/drawing/2014/main" id="{E66E08EF-6052-A2FA-81A5-1A22A11F8FD0}"/>
              </a:ext>
            </a:extLst>
          </p:cNvPr>
          <p:cNvGrpSpPr/>
          <p:nvPr/>
        </p:nvGrpSpPr>
        <p:grpSpPr>
          <a:xfrm>
            <a:off x="1611388" y="4026429"/>
            <a:ext cx="290366" cy="288669"/>
            <a:chOff x="2311251" y="1352849"/>
            <a:chExt cx="290366" cy="288669"/>
          </a:xfrm>
        </p:grpSpPr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F7E9F06-EF0E-9EB5-A85A-8BE1450B3519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E9256C11-4834-D799-3D90-C3D4B8EFE1EE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83" name="Graphic 2">
            <a:extLst>
              <a:ext uri="{FF2B5EF4-FFF2-40B4-BE49-F238E27FC236}">
                <a16:creationId xmlns:a16="http://schemas.microsoft.com/office/drawing/2014/main" id="{B2520D77-296D-E385-D961-95CCEDF0CE49}"/>
              </a:ext>
            </a:extLst>
          </p:cNvPr>
          <p:cNvGrpSpPr/>
          <p:nvPr/>
        </p:nvGrpSpPr>
        <p:grpSpPr>
          <a:xfrm>
            <a:off x="2159183" y="3485996"/>
            <a:ext cx="290365" cy="288669"/>
            <a:chOff x="2859046" y="812416"/>
            <a:chExt cx="290365" cy="288669"/>
          </a:xfrm>
        </p:grpSpPr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E27ED47-021C-51C0-AA2C-31763F6CD516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2A7625E-C694-C4A8-FD1E-44AB48495B46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86" name="Graphic 2">
            <a:extLst>
              <a:ext uri="{FF2B5EF4-FFF2-40B4-BE49-F238E27FC236}">
                <a16:creationId xmlns:a16="http://schemas.microsoft.com/office/drawing/2014/main" id="{2AF8ABA6-F406-EF1D-DE02-E1F0C642232C}"/>
              </a:ext>
            </a:extLst>
          </p:cNvPr>
          <p:cNvGrpSpPr/>
          <p:nvPr/>
        </p:nvGrpSpPr>
        <p:grpSpPr>
          <a:xfrm>
            <a:off x="1613307" y="5111826"/>
            <a:ext cx="290366" cy="288669"/>
            <a:chOff x="2313170" y="2438246"/>
            <a:chExt cx="290366" cy="288669"/>
          </a:xfrm>
        </p:grpSpPr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979D212-F92A-105D-BCB0-98EEF9F18179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7496D8FA-E4E5-1D89-53F6-E9CCC90CCAF3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B84DAE85-BFBA-EB99-A68A-690437871697}"/>
              </a:ext>
            </a:extLst>
          </p:cNvPr>
          <p:cNvSpPr/>
          <p:nvPr/>
        </p:nvSpPr>
        <p:spPr>
          <a:xfrm>
            <a:off x="2502310" y="4367421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221BC464-E213-2BFC-141B-5050E6066031}"/>
              </a:ext>
            </a:extLst>
          </p:cNvPr>
          <p:cNvSpPr/>
          <p:nvPr/>
        </p:nvSpPr>
        <p:spPr>
          <a:xfrm>
            <a:off x="2501640" y="4907734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1" name="Graphic 2">
            <a:extLst>
              <a:ext uri="{FF2B5EF4-FFF2-40B4-BE49-F238E27FC236}">
                <a16:creationId xmlns:a16="http://schemas.microsoft.com/office/drawing/2014/main" id="{C74C5F92-5B4C-95EC-2D43-7373ABE9D8AE}"/>
              </a:ext>
            </a:extLst>
          </p:cNvPr>
          <p:cNvGrpSpPr/>
          <p:nvPr/>
        </p:nvGrpSpPr>
        <p:grpSpPr>
          <a:xfrm>
            <a:off x="2158265" y="4569129"/>
            <a:ext cx="290365" cy="288669"/>
            <a:chOff x="2858128" y="1895549"/>
            <a:chExt cx="290365" cy="288669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E5E00A4-4F2F-554A-CCEF-B0899E0934A6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E278C503-45E3-EDE2-A646-101396BAABCA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94" name="Graphic 2">
            <a:extLst>
              <a:ext uri="{FF2B5EF4-FFF2-40B4-BE49-F238E27FC236}">
                <a16:creationId xmlns:a16="http://schemas.microsoft.com/office/drawing/2014/main" id="{4F8F90A0-15C1-651A-FC40-EFC465E7F942}"/>
              </a:ext>
            </a:extLst>
          </p:cNvPr>
          <p:cNvGrpSpPr/>
          <p:nvPr/>
        </p:nvGrpSpPr>
        <p:grpSpPr>
          <a:xfrm>
            <a:off x="1622192" y="4566742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AF92BAF-D1EF-12F1-6BA0-988312B933E2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7CC7F5BA-85C6-F971-B2C2-90FAEBAE57FE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6C12E372-3478-30D5-6DA2-27BC5D2642B7}"/>
              </a:ext>
            </a:extLst>
          </p:cNvPr>
          <p:cNvSpPr/>
          <p:nvPr/>
        </p:nvSpPr>
        <p:spPr>
          <a:xfrm>
            <a:off x="2493519" y="3827550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5CA6913C-AF3C-5756-1E0B-45B85F8BCF49}"/>
              </a:ext>
            </a:extLst>
          </p:cNvPr>
          <p:cNvSpPr/>
          <p:nvPr/>
        </p:nvSpPr>
        <p:spPr>
          <a:xfrm>
            <a:off x="2496759" y="4363212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9" name="Graphic 2">
            <a:extLst>
              <a:ext uri="{FF2B5EF4-FFF2-40B4-BE49-F238E27FC236}">
                <a16:creationId xmlns:a16="http://schemas.microsoft.com/office/drawing/2014/main" id="{F0C9CAAB-2A36-99C7-CD9E-522881C961DF}"/>
              </a:ext>
            </a:extLst>
          </p:cNvPr>
          <p:cNvGrpSpPr/>
          <p:nvPr/>
        </p:nvGrpSpPr>
        <p:grpSpPr>
          <a:xfrm>
            <a:off x="2160947" y="4029258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D26B0A49-D2CD-8BB3-A6F1-9A5CFB1F77B7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C77D259-34A5-6659-73D3-3185B7528F2E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2" name="Graphic 2">
            <a:extLst>
              <a:ext uri="{FF2B5EF4-FFF2-40B4-BE49-F238E27FC236}">
                <a16:creationId xmlns:a16="http://schemas.microsoft.com/office/drawing/2014/main" id="{4DF1D257-3C61-433D-8AA4-A66E2C41DF96}"/>
              </a:ext>
            </a:extLst>
          </p:cNvPr>
          <p:cNvGrpSpPr/>
          <p:nvPr/>
        </p:nvGrpSpPr>
        <p:grpSpPr>
          <a:xfrm>
            <a:off x="2702034" y="4574798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5198BEC-D936-A179-387D-1DB15A3261ED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F5C073DD-E2AB-955B-1B97-4F7F065CA736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5" name="Graphic 2">
            <a:extLst>
              <a:ext uri="{FF2B5EF4-FFF2-40B4-BE49-F238E27FC236}">
                <a16:creationId xmlns:a16="http://schemas.microsoft.com/office/drawing/2014/main" id="{AB9E1E5D-F019-4CA9-8AEC-50CCD32BC54B}"/>
              </a:ext>
            </a:extLst>
          </p:cNvPr>
          <p:cNvGrpSpPr/>
          <p:nvPr/>
        </p:nvGrpSpPr>
        <p:grpSpPr>
          <a:xfrm>
            <a:off x="1079157" y="4025298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11724DA-6358-5A7B-871D-7EEFAF1918CD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2E93C12A-9E83-CAD4-F05E-152E5A14BF98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9F0E776C-0399-34F1-5077-C4F5F8358510}"/>
              </a:ext>
            </a:extLst>
          </p:cNvPr>
          <p:cNvSpPr/>
          <p:nvPr/>
        </p:nvSpPr>
        <p:spPr>
          <a:xfrm>
            <a:off x="1413328" y="3298006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DEB1E26-0F16-0331-514A-12D1E1EC8B0F}"/>
              </a:ext>
            </a:extLst>
          </p:cNvPr>
          <p:cNvSpPr/>
          <p:nvPr/>
        </p:nvSpPr>
        <p:spPr>
          <a:xfrm>
            <a:off x="1952687" y="3298006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D53B504B-59DE-2831-DE91-550D75D2F2B8}"/>
              </a:ext>
            </a:extLst>
          </p:cNvPr>
          <p:cNvSpPr/>
          <p:nvPr/>
        </p:nvSpPr>
        <p:spPr>
          <a:xfrm>
            <a:off x="2490773" y="3300836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1" name="Graphic 2">
            <a:extLst>
              <a:ext uri="{FF2B5EF4-FFF2-40B4-BE49-F238E27FC236}">
                <a16:creationId xmlns:a16="http://schemas.microsoft.com/office/drawing/2014/main" id="{A995AC9C-1997-7F08-1381-6F574A2079F6}"/>
              </a:ext>
            </a:extLst>
          </p:cNvPr>
          <p:cNvGrpSpPr/>
          <p:nvPr/>
        </p:nvGrpSpPr>
        <p:grpSpPr>
          <a:xfrm>
            <a:off x="2159832" y="292853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6F390E80-E2DE-791A-ADA0-5B925DBA51A0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D334DC70-06FE-5922-7AA5-E6B0CA8CBDC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4" name="Graphic 2">
            <a:extLst>
              <a:ext uri="{FF2B5EF4-FFF2-40B4-BE49-F238E27FC236}">
                <a16:creationId xmlns:a16="http://schemas.microsoft.com/office/drawing/2014/main" id="{3847149D-DA4A-905C-412D-F45B3999D049}"/>
              </a:ext>
            </a:extLst>
          </p:cNvPr>
          <p:cNvGrpSpPr/>
          <p:nvPr/>
        </p:nvGrpSpPr>
        <p:grpSpPr>
          <a:xfrm>
            <a:off x="1634059" y="3493299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A6D7E3F1-8A24-EAC8-45FA-38B99C027EC6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D716D2F-1579-A2E5-01F2-BBE33749135C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7" name="Graphic 2">
            <a:extLst>
              <a:ext uri="{FF2B5EF4-FFF2-40B4-BE49-F238E27FC236}">
                <a16:creationId xmlns:a16="http://schemas.microsoft.com/office/drawing/2014/main" id="{E1B61FCF-E504-16EF-8A64-8442D2585F22}"/>
              </a:ext>
            </a:extLst>
          </p:cNvPr>
          <p:cNvGrpSpPr/>
          <p:nvPr/>
        </p:nvGrpSpPr>
        <p:grpSpPr>
          <a:xfrm>
            <a:off x="1069459" y="292853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6B06C82-E834-73A9-70A4-954BE1E05FA2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1C522541-2FE4-156F-8197-E47C8AD08C71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20" name="Graphic 2">
            <a:extLst>
              <a:ext uri="{FF2B5EF4-FFF2-40B4-BE49-F238E27FC236}">
                <a16:creationId xmlns:a16="http://schemas.microsoft.com/office/drawing/2014/main" id="{3C8DA0C4-296A-5B2A-707F-098BC4B41CC1}"/>
              </a:ext>
            </a:extLst>
          </p:cNvPr>
          <p:cNvGrpSpPr/>
          <p:nvPr/>
        </p:nvGrpSpPr>
        <p:grpSpPr>
          <a:xfrm>
            <a:off x="2680526" y="3479724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CA1E12F-1CFC-1A5E-B311-85D004C6E6FA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687153C0-7D57-A105-43E2-61AFA4DD3B5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1B932565-63EC-C5A2-059E-9D4B11337691}"/>
                  </a:ext>
                </a:extLst>
              </p:cNvPr>
              <p:cNvSpPr txBox="1"/>
              <p:nvPr/>
            </p:nvSpPr>
            <p:spPr>
              <a:xfrm>
                <a:off x="473080" y="2070834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1B932565-63EC-C5A2-059E-9D4B1133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0" y="2070834"/>
                <a:ext cx="459869" cy="461665"/>
              </a:xfrm>
              <a:prstGeom prst="rect">
                <a:avLst/>
              </a:prstGeom>
              <a:blipFill>
                <a:blip r:embed="rId4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28D68356-5B37-4D2B-95C5-540A1C2D02A6}"/>
                  </a:ext>
                </a:extLst>
              </p:cNvPr>
              <p:cNvSpPr txBox="1"/>
              <p:nvPr/>
            </p:nvSpPr>
            <p:spPr>
              <a:xfrm>
                <a:off x="437870" y="4222379"/>
                <a:ext cx="532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28D68356-5B37-4D2B-95C5-540A1C2D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70" y="4222379"/>
                <a:ext cx="532518" cy="461665"/>
              </a:xfrm>
              <a:prstGeom prst="rect">
                <a:avLst/>
              </a:prstGeom>
              <a:blipFill>
                <a:blip r:embed="rId5"/>
                <a:stretch>
                  <a:fillRect l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" name="Rectangle: Rounded Corners 337">
            <a:extLst>
              <a:ext uri="{FF2B5EF4-FFF2-40B4-BE49-F238E27FC236}">
                <a16:creationId xmlns:a16="http://schemas.microsoft.com/office/drawing/2014/main" id="{D9A6D353-DE81-9393-20CC-47DE8ACB2267}"/>
              </a:ext>
            </a:extLst>
          </p:cNvPr>
          <p:cNvSpPr/>
          <p:nvPr/>
        </p:nvSpPr>
        <p:spPr>
          <a:xfrm>
            <a:off x="3914967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6A3ABDBE-67A9-DEB6-7EE5-401DC571D426}"/>
              </a:ext>
            </a:extLst>
          </p:cNvPr>
          <p:cNvCxnSpPr>
            <a:cxnSpLocks/>
          </p:cNvCxnSpPr>
          <p:nvPr/>
        </p:nvCxnSpPr>
        <p:spPr>
          <a:xfrm flipV="1">
            <a:off x="462042" y="3379514"/>
            <a:ext cx="4830392" cy="338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2" name="Rectangle: Rounded Corners 341">
            <a:extLst>
              <a:ext uri="{FF2B5EF4-FFF2-40B4-BE49-F238E27FC236}">
                <a16:creationId xmlns:a16="http://schemas.microsoft.com/office/drawing/2014/main" id="{27BAA6D1-AA9C-116C-DD76-30B77196E0EA}"/>
              </a:ext>
            </a:extLst>
          </p:cNvPr>
          <p:cNvSpPr/>
          <p:nvPr/>
        </p:nvSpPr>
        <p:spPr>
          <a:xfrm>
            <a:off x="3914967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: Rounded Corners 342">
            <a:extLst>
              <a:ext uri="{FF2B5EF4-FFF2-40B4-BE49-F238E27FC236}">
                <a16:creationId xmlns:a16="http://schemas.microsoft.com/office/drawing/2014/main" id="{52539528-86F3-2C66-8317-17FCD0C600A5}"/>
              </a:ext>
            </a:extLst>
          </p:cNvPr>
          <p:cNvSpPr/>
          <p:nvPr/>
        </p:nvSpPr>
        <p:spPr>
          <a:xfrm>
            <a:off x="4118366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: Rounded Corners 343">
            <a:extLst>
              <a:ext uri="{FF2B5EF4-FFF2-40B4-BE49-F238E27FC236}">
                <a16:creationId xmlns:a16="http://schemas.microsoft.com/office/drawing/2014/main" id="{58193D8D-BEEA-E2EE-DB6C-76C46531C208}"/>
              </a:ext>
            </a:extLst>
          </p:cNvPr>
          <p:cNvSpPr/>
          <p:nvPr/>
        </p:nvSpPr>
        <p:spPr>
          <a:xfrm>
            <a:off x="4118366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FA63D268-4B25-979A-4F58-09499DFD3819}"/>
              </a:ext>
            </a:extLst>
          </p:cNvPr>
          <p:cNvSpPr/>
          <p:nvPr/>
        </p:nvSpPr>
        <p:spPr>
          <a:xfrm>
            <a:off x="4298366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A6303B37-DBBB-A653-F81A-934A5658B612}"/>
              </a:ext>
            </a:extLst>
          </p:cNvPr>
          <p:cNvSpPr/>
          <p:nvPr/>
        </p:nvSpPr>
        <p:spPr>
          <a:xfrm>
            <a:off x="4298366" y="3440496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8DA568D2-C434-347E-2F13-3E187BE34CAD}"/>
              </a:ext>
            </a:extLst>
          </p:cNvPr>
          <p:cNvSpPr/>
          <p:nvPr/>
        </p:nvSpPr>
        <p:spPr>
          <a:xfrm>
            <a:off x="4463154" y="1274648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: Rounded Corners 347">
            <a:extLst>
              <a:ext uri="{FF2B5EF4-FFF2-40B4-BE49-F238E27FC236}">
                <a16:creationId xmlns:a16="http://schemas.microsoft.com/office/drawing/2014/main" id="{FB59FAE1-1609-58C5-147E-7CC983B1ED74}"/>
              </a:ext>
            </a:extLst>
          </p:cNvPr>
          <p:cNvSpPr/>
          <p:nvPr/>
        </p:nvSpPr>
        <p:spPr>
          <a:xfrm>
            <a:off x="4464414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: Rounded Corners 350">
            <a:extLst>
              <a:ext uri="{FF2B5EF4-FFF2-40B4-BE49-F238E27FC236}">
                <a16:creationId xmlns:a16="http://schemas.microsoft.com/office/drawing/2014/main" id="{41367CF9-EBE5-F76F-E78F-44107D82BE29}"/>
              </a:ext>
            </a:extLst>
          </p:cNvPr>
          <p:cNvSpPr/>
          <p:nvPr/>
        </p:nvSpPr>
        <p:spPr>
          <a:xfrm>
            <a:off x="4655689" y="1272324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: Rounded Corners 351">
            <a:extLst>
              <a:ext uri="{FF2B5EF4-FFF2-40B4-BE49-F238E27FC236}">
                <a16:creationId xmlns:a16="http://schemas.microsoft.com/office/drawing/2014/main" id="{171F7128-19A7-2DD3-BA45-13A00CB675D4}"/>
              </a:ext>
            </a:extLst>
          </p:cNvPr>
          <p:cNvSpPr/>
          <p:nvPr/>
        </p:nvSpPr>
        <p:spPr>
          <a:xfrm>
            <a:off x="4655689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: Rounded Corners 352">
            <a:extLst>
              <a:ext uri="{FF2B5EF4-FFF2-40B4-BE49-F238E27FC236}">
                <a16:creationId xmlns:a16="http://schemas.microsoft.com/office/drawing/2014/main" id="{511FD7DF-7C7A-7E21-8B9D-9188DA3E07BC}"/>
              </a:ext>
            </a:extLst>
          </p:cNvPr>
          <p:cNvSpPr/>
          <p:nvPr/>
        </p:nvSpPr>
        <p:spPr>
          <a:xfrm>
            <a:off x="4831068" y="1272324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: Rounded Corners 353">
            <a:extLst>
              <a:ext uri="{FF2B5EF4-FFF2-40B4-BE49-F238E27FC236}">
                <a16:creationId xmlns:a16="http://schemas.microsoft.com/office/drawing/2014/main" id="{56E1AE65-EAE8-707D-952B-EE63529EFF2D}"/>
              </a:ext>
            </a:extLst>
          </p:cNvPr>
          <p:cNvSpPr/>
          <p:nvPr/>
        </p:nvSpPr>
        <p:spPr>
          <a:xfrm>
            <a:off x="4831068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: Rounded Corners 354">
            <a:extLst>
              <a:ext uri="{FF2B5EF4-FFF2-40B4-BE49-F238E27FC236}">
                <a16:creationId xmlns:a16="http://schemas.microsoft.com/office/drawing/2014/main" id="{E0E9DBE7-58F2-9C1D-F0B0-63701856F6CC}"/>
              </a:ext>
            </a:extLst>
          </p:cNvPr>
          <p:cNvSpPr/>
          <p:nvPr/>
        </p:nvSpPr>
        <p:spPr>
          <a:xfrm>
            <a:off x="5013861" y="1272324"/>
            <a:ext cx="301265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8D62261B-34A1-C18B-C56E-DEEF3BFA070E}"/>
              </a:ext>
            </a:extLst>
          </p:cNvPr>
          <p:cNvSpPr/>
          <p:nvPr/>
        </p:nvSpPr>
        <p:spPr>
          <a:xfrm>
            <a:off x="5011067" y="3436911"/>
            <a:ext cx="304059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4A883BBF-DE35-5187-B2E3-7968CCB71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5004" y="1301558"/>
            <a:ext cx="1626723" cy="2023944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4F5995B4-4747-E976-F596-1E373C0E9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6689" y="3475102"/>
            <a:ext cx="1626723" cy="202394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E46AD2-EB3D-26EA-EEA4-724A8B5BFE8A}"/>
              </a:ext>
            </a:extLst>
          </p:cNvPr>
          <p:cNvGrpSpPr/>
          <p:nvPr/>
        </p:nvGrpSpPr>
        <p:grpSpPr>
          <a:xfrm>
            <a:off x="6899568" y="1301235"/>
            <a:ext cx="1912793" cy="4117327"/>
            <a:chOff x="5639643" y="135935"/>
            <a:chExt cx="1912793" cy="4117327"/>
          </a:xfrm>
        </p:grpSpPr>
        <p:grpSp>
          <p:nvGrpSpPr>
            <p:cNvPr id="5" name="Graphic 2">
              <a:extLst>
                <a:ext uri="{FF2B5EF4-FFF2-40B4-BE49-F238E27FC236}">
                  <a16:creationId xmlns:a16="http://schemas.microsoft.com/office/drawing/2014/main" id="{31CA9586-EBB4-8488-11E1-10BE19C57DF0}"/>
                </a:ext>
              </a:extLst>
            </p:cNvPr>
            <p:cNvGrpSpPr/>
            <p:nvPr/>
          </p:nvGrpSpPr>
          <p:grpSpPr>
            <a:xfrm>
              <a:off x="5783223" y="290861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74A7404-B3FE-83EF-6E8D-C2A1823F6817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28D0C37-FA53-BCB7-E9ED-8226447ECC06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2ADF4DE-4775-3228-D83E-9FC03ED3CC26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C0E5833-DB0E-A2D7-C3E2-632871441A63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1D1C3CB-6B92-63BC-9DA1-0D6EFC858733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9C51745-ED58-9448-1322-22BC5176F17F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44CDAB6-EA0B-6C3D-332C-93D7C903B5EA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FA4FFB3-9866-47C2-6675-5F1B95E0D092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9A913BC-BBB4-3AE2-2707-CF609D229B63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DC6D161-E46B-A805-58B7-D8E5B4F19918}"/>
                </a:ext>
              </a:extLst>
            </p:cNvPr>
            <p:cNvSpPr/>
            <p:nvPr/>
          </p:nvSpPr>
          <p:spPr>
            <a:xfrm>
              <a:off x="5985144" y="474659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AE3CECA-C2B5-4761-208E-8AFC8EF09288}"/>
                </a:ext>
              </a:extLst>
            </p:cNvPr>
            <p:cNvSpPr/>
            <p:nvPr/>
          </p:nvSpPr>
          <p:spPr>
            <a:xfrm>
              <a:off x="6524503" y="474659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BA5A92-E473-2609-2308-15D46E13F7C9}"/>
                </a:ext>
              </a:extLst>
            </p:cNvPr>
            <p:cNvSpPr/>
            <p:nvPr/>
          </p:nvSpPr>
          <p:spPr>
            <a:xfrm>
              <a:off x="5982617" y="1014973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2589DD1-C894-2425-190E-477C817D70DA}"/>
                </a:ext>
              </a:extLst>
            </p:cNvPr>
            <p:cNvSpPr/>
            <p:nvPr/>
          </p:nvSpPr>
          <p:spPr>
            <a:xfrm>
              <a:off x="6523837" y="1014973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6B66F5-3053-5ACD-F3CB-A3D31A03711D}"/>
                </a:ext>
              </a:extLst>
            </p:cNvPr>
            <p:cNvSpPr/>
            <p:nvPr/>
          </p:nvSpPr>
          <p:spPr>
            <a:xfrm>
              <a:off x="5988413" y="1555287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D017C6-F735-BA7E-B6C3-FE518287E671}"/>
                </a:ext>
              </a:extLst>
            </p:cNvPr>
            <p:cNvSpPr/>
            <p:nvPr/>
          </p:nvSpPr>
          <p:spPr>
            <a:xfrm>
              <a:off x="6527077" y="1555287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C5AEB85A-DFF3-DD28-F32C-1E8A49AAB454}"/>
                </a:ext>
              </a:extLst>
            </p:cNvPr>
            <p:cNvGrpSpPr/>
            <p:nvPr/>
          </p:nvGrpSpPr>
          <p:grpSpPr>
            <a:xfrm>
              <a:off x="6180458" y="676368"/>
              <a:ext cx="290366" cy="288669"/>
              <a:chOff x="2311251" y="1352849"/>
              <a:chExt cx="290366" cy="288669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F27D933-BF6A-58C7-34CD-2963362DFB82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AB5AD56-40E6-7FB9-F911-6CF0360C6991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75FF6BA8-F338-C1ED-7922-EECB9CC4B79B}"/>
                </a:ext>
              </a:extLst>
            </p:cNvPr>
            <p:cNvGrpSpPr/>
            <p:nvPr/>
          </p:nvGrpSpPr>
          <p:grpSpPr>
            <a:xfrm>
              <a:off x="6728253" y="135935"/>
              <a:ext cx="290365" cy="288669"/>
              <a:chOff x="2859046" y="812416"/>
              <a:chExt cx="290365" cy="288669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6BC5353-EDA6-8A5D-5CED-A3A88DF9AB70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24FCD16-6C65-D434-2AFF-79F394C1864A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592A091-046F-659A-7D4F-64C929938190}"/>
                </a:ext>
              </a:extLst>
            </p:cNvPr>
            <p:cNvSpPr/>
            <p:nvPr/>
          </p:nvSpPr>
          <p:spPr>
            <a:xfrm>
              <a:off x="7071380" y="1017360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27BE73-5AC9-6789-DD2A-B0C476EC33FC}"/>
                </a:ext>
              </a:extLst>
            </p:cNvPr>
            <p:cNvSpPr/>
            <p:nvPr/>
          </p:nvSpPr>
          <p:spPr>
            <a:xfrm>
              <a:off x="7070710" y="1557673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9202D41B-726A-5B90-58F3-F5355F75346A}"/>
                </a:ext>
              </a:extLst>
            </p:cNvPr>
            <p:cNvGrpSpPr/>
            <p:nvPr/>
          </p:nvGrpSpPr>
          <p:grpSpPr>
            <a:xfrm>
              <a:off x="6727335" y="1219068"/>
              <a:ext cx="290365" cy="288669"/>
              <a:chOff x="2858128" y="1895549"/>
              <a:chExt cx="290365" cy="288669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9D649EF-BC2D-8CC1-C672-6BD46B94F7CE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B398BB0-0B7C-06BD-B958-CEF84BDBB486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83FBE929-577A-97CE-1FA2-C146A815F1E7}"/>
                </a:ext>
              </a:extLst>
            </p:cNvPr>
            <p:cNvGrpSpPr/>
            <p:nvPr/>
          </p:nvGrpSpPr>
          <p:grpSpPr>
            <a:xfrm>
              <a:off x="6191262" y="1216681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E524CDA-6878-45D8-425B-159FA67D78ED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F42FF21-A270-080F-664C-A8270E1CE6B8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AB534D-657D-724C-EC47-E3DE5E687AB9}"/>
                </a:ext>
              </a:extLst>
            </p:cNvPr>
            <p:cNvSpPr/>
            <p:nvPr/>
          </p:nvSpPr>
          <p:spPr>
            <a:xfrm>
              <a:off x="7062589" y="477489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913249-AFAB-7EEE-F48E-C50CF39984A3}"/>
                </a:ext>
              </a:extLst>
            </p:cNvPr>
            <p:cNvSpPr/>
            <p:nvPr/>
          </p:nvSpPr>
          <p:spPr>
            <a:xfrm>
              <a:off x="7065829" y="1013151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A10BDA-A612-FA5B-B713-5B595EEC2F39}"/>
                </a:ext>
              </a:extLst>
            </p:cNvPr>
            <p:cNvGrpSpPr/>
            <p:nvPr/>
          </p:nvGrpSpPr>
          <p:grpSpPr>
            <a:xfrm>
              <a:off x="6730017" y="679197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1EED41AE-AFEB-79E5-94DD-10A8AD706294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6254DA9-6B12-05EF-E95D-4F8BFEAC9998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1" name="Graphic 2">
              <a:extLst>
                <a:ext uri="{FF2B5EF4-FFF2-40B4-BE49-F238E27FC236}">
                  <a16:creationId xmlns:a16="http://schemas.microsoft.com/office/drawing/2014/main" id="{4E9700F7-0E16-CB0E-5273-3CDD3802BBE3}"/>
                </a:ext>
              </a:extLst>
            </p:cNvPr>
            <p:cNvGrpSpPr/>
            <p:nvPr/>
          </p:nvGrpSpPr>
          <p:grpSpPr>
            <a:xfrm>
              <a:off x="7271104" y="1224737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9E35CBF-A5C9-0DB7-825E-5DF506E4AB12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EF4F613-3E1D-EC49-125A-FA8BA629F102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0DCA4711-EB08-E970-3EB4-9A825616186B}"/>
                </a:ext>
              </a:extLst>
            </p:cNvPr>
            <p:cNvGrpSpPr/>
            <p:nvPr/>
          </p:nvGrpSpPr>
          <p:grpSpPr>
            <a:xfrm>
              <a:off x="5648227" y="675237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BAE932E-DCB6-15AF-1B8D-7C90D44749CF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31ABB1B-C052-BDCD-F24E-FD56D97636A2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3" name="Graphic 2">
              <a:extLst>
                <a:ext uri="{FF2B5EF4-FFF2-40B4-BE49-F238E27FC236}">
                  <a16:creationId xmlns:a16="http://schemas.microsoft.com/office/drawing/2014/main" id="{99E40DBE-69EE-4996-BA2A-B2B44744CD02}"/>
                </a:ext>
              </a:extLst>
            </p:cNvPr>
            <p:cNvGrpSpPr/>
            <p:nvPr/>
          </p:nvGrpSpPr>
          <p:grpSpPr>
            <a:xfrm>
              <a:off x="5784337" y="2493689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5AB74D9-7439-1557-A22D-58A77AE5B390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BB3E866-E8B4-66B3-6D75-AA9B7B7A837E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F55A0FB-5BB4-5D7C-5FF7-B9A58DD9CF26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A6E6619-7B5F-8D90-7D7D-854E3E25B5D0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F99CC33-2054-E97B-3C28-5D03248E3CCF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D9E7E8A-723E-1675-0369-1E2B579DDD5D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B29543-115D-476A-2248-DB964D6294CE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5DE751C-DDF9-D030-257E-F4DAFD15DC4B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46064CCC-53DD-94F4-A6E1-FF16B4C89BD4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8E3117-EB42-F63F-01F0-6F57A9E940CC}"/>
                </a:ext>
              </a:extLst>
            </p:cNvPr>
            <p:cNvSpPr/>
            <p:nvPr/>
          </p:nvSpPr>
          <p:spPr>
            <a:xfrm>
              <a:off x="5986258" y="2677487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FBB493-1EC2-DCE3-D25F-57B995D669B5}"/>
                </a:ext>
              </a:extLst>
            </p:cNvPr>
            <p:cNvSpPr/>
            <p:nvPr/>
          </p:nvSpPr>
          <p:spPr>
            <a:xfrm>
              <a:off x="6525617" y="2677487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1348BA-FF82-FBE6-F5CD-C2904AE4AB82}"/>
                </a:ext>
              </a:extLst>
            </p:cNvPr>
            <p:cNvSpPr/>
            <p:nvPr/>
          </p:nvSpPr>
          <p:spPr>
            <a:xfrm>
              <a:off x="5983731" y="3217801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BF2CF3C-0CBA-FFB2-372B-8DD13C0B8561}"/>
                </a:ext>
              </a:extLst>
            </p:cNvPr>
            <p:cNvSpPr/>
            <p:nvPr/>
          </p:nvSpPr>
          <p:spPr>
            <a:xfrm>
              <a:off x="6524951" y="3217801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ACFDBD-E3EF-7E4D-0476-BCEF118D2FAB}"/>
                </a:ext>
              </a:extLst>
            </p:cNvPr>
            <p:cNvSpPr/>
            <p:nvPr/>
          </p:nvSpPr>
          <p:spPr>
            <a:xfrm>
              <a:off x="5989527" y="3758115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777EDE-8933-B912-115B-6BDA97879A25}"/>
                </a:ext>
              </a:extLst>
            </p:cNvPr>
            <p:cNvSpPr/>
            <p:nvPr/>
          </p:nvSpPr>
          <p:spPr>
            <a:xfrm>
              <a:off x="6528191" y="3758115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BB7A2245-6D04-A47F-156A-5EB788EE11E2}"/>
                </a:ext>
              </a:extLst>
            </p:cNvPr>
            <p:cNvGrpSpPr/>
            <p:nvPr/>
          </p:nvGrpSpPr>
          <p:grpSpPr>
            <a:xfrm>
              <a:off x="6181572" y="2879196"/>
              <a:ext cx="290366" cy="288669"/>
              <a:chOff x="2311251" y="1352849"/>
              <a:chExt cx="290366" cy="288669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A6210AE-527D-FC02-9AF0-5C15CB8AE2AB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EFFB02E-58FD-9798-4369-DA0AF19C717F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70F6664B-7CA5-B339-1951-06157D7FD26E}"/>
                </a:ext>
              </a:extLst>
            </p:cNvPr>
            <p:cNvGrpSpPr/>
            <p:nvPr/>
          </p:nvGrpSpPr>
          <p:grpSpPr>
            <a:xfrm>
              <a:off x="6183491" y="3964593"/>
              <a:ext cx="290366" cy="288669"/>
              <a:chOff x="2313170" y="2438246"/>
              <a:chExt cx="290366" cy="288669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48F785C-628B-4C41-52E1-612951D3AF2C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CC762B2-D30E-4ED4-9D6F-730AEFE4DFFB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666D902-3C0C-CB32-5E42-6FA4B987F1A7}"/>
                </a:ext>
              </a:extLst>
            </p:cNvPr>
            <p:cNvSpPr/>
            <p:nvPr/>
          </p:nvSpPr>
          <p:spPr>
            <a:xfrm>
              <a:off x="7072494" y="3220188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8B4B73F-72C6-4D41-1828-3C132F8FCE25}"/>
                </a:ext>
              </a:extLst>
            </p:cNvPr>
            <p:cNvSpPr/>
            <p:nvPr/>
          </p:nvSpPr>
          <p:spPr>
            <a:xfrm>
              <a:off x="7071824" y="3760501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aphic 2">
              <a:extLst>
                <a:ext uri="{FF2B5EF4-FFF2-40B4-BE49-F238E27FC236}">
                  <a16:creationId xmlns:a16="http://schemas.microsoft.com/office/drawing/2014/main" id="{A79603A5-B6C3-C38E-F362-B543DCAE3398}"/>
                </a:ext>
              </a:extLst>
            </p:cNvPr>
            <p:cNvGrpSpPr/>
            <p:nvPr/>
          </p:nvGrpSpPr>
          <p:grpSpPr>
            <a:xfrm>
              <a:off x="6728449" y="3421896"/>
              <a:ext cx="290365" cy="288669"/>
              <a:chOff x="2858128" y="1895549"/>
              <a:chExt cx="290365" cy="288669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12C2BE1-DFD0-D120-F9E8-65BA82E232C0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58C7CE-6D59-63FF-2F78-A01AC619BBE2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5" name="Graphic 2">
              <a:extLst>
                <a:ext uri="{FF2B5EF4-FFF2-40B4-BE49-F238E27FC236}">
                  <a16:creationId xmlns:a16="http://schemas.microsoft.com/office/drawing/2014/main" id="{DFDAC6DD-7F5B-0B1E-8574-B604917AD4E7}"/>
                </a:ext>
              </a:extLst>
            </p:cNvPr>
            <p:cNvGrpSpPr/>
            <p:nvPr/>
          </p:nvGrpSpPr>
          <p:grpSpPr>
            <a:xfrm>
              <a:off x="6192376" y="3419509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BFDA36-0786-7E5C-98FC-0F285FCB5721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75D7F0-36F5-9349-B7AE-02AC99D42DB1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AA7ECD0-BF08-4C2F-39F2-B7E3299364F0}"/>
                </a:ext>
              </a:extLst>
            </p:cNvPr>
            <p:cNvSpPr/>
            <p:nvPr/>
          </p:nvSpPr>
          <p:spPr>
            <a:xfrm>
              <a:off x="7063703" y="2680317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DCF4A6C-64BC-237F-CDCF-79466008B757}"/>
                </a:ext>
              </a:extLst>
            </p:cNvPr>
            <p:cNvSpPr/>
            <p:nvPr/>
          </p:nvSpPr>
          <p:spPr>
            <a:xfrm>
              <a:off x="7066943" y="3215979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aphic 2">
              <a:extLst>
                <a:ext uri="{FF2B5EF4-FFF2-40B4-BE49-F238E27FC236}">
                  <a16:creationId xmlns:a16="http://schemas.microsoft.com/office/drawing/2014/main" id="{DBAF0648-6E68-2660-5ED7-8DB8F33AC9A8}"/>
                </a:ext>
              </a:extLst>
            </p:cNvPr>
            <p:cNvGrpSpPr/>
            <p:nvPr/>
          </p:nvGrpSpPr>
          <p:grpSpPr>
            <a:xfrm>
              <a:off x="6731131" y="2882025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51854DE-C881-0075-651D-89B387FA63C8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4FCBBD-2571-B5BC-1829-6B96D183DF5E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B8D5F9E5-DD67-FEED-6178-D892C1631A0A}"/>
                </a:ext>
              </a:extLst>
            </p:cNvPr>
            <p:cNvGrpSpPr/>
            <p:nvPr/>
          </p:nvGrpSpPr>
          <p:grpSpPr>
            <a:xfrm>
              <a:off x="7272218" y="3427565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40FE6B7-9370-0229-5194-697DD1B5BE67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321D9FB-D715-2B33-039C-344E8AEB04BD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40" name="Graphic 2">
              <a:extLst>
                <a:ext uri="{FF2B5EF4-FFF2-40B4-BE49-F238E27FC236}">
                  <a16:creationId xmlns:a16="http://schemas.microsoft.com/office/drawing/2014/main" id="{680626F5-3402-9E24-EC26-F9DD06F5A7D5}"/>
                </a:ext>
              </a:extLst>
            </p:cNvPr>
            <p:cNvGrpSpPr/>
            <p:nvPr/>
          </p:nvGrpSpPr>
          <p:grpSpPr>
            <a:xfrm>
              <a:off x="5649341" y="2878065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452728A-5B3D-7E4F-6B31-550A35B5FD09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AA04B8C-8211-4F46-0675-551113FB04E6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623C14-16BC-C9AD-532F-FD6CA77A0207}"/>
                </a:ext>
              </a:extLst>
            </p:cNvPr>
            <p:cNvCxnSpPr>
              <a:cxnSpLocks/>
            </p:cNvCxnSpPr>
            <p:nvPr/>
          </p:nvCxnSpPr>
          <p:spPr>
            <a:xfrm>
              <a:off x="5710508" y="1887422"/>
              <a:ext cx="908554" cy="90332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735C86-FDDB-EEC1-5ED5-80ACECE043D5}"/>
                </a:ext>
              </a:extLst>
            </p:cNvPr>
            <p:cNvSpPr/>
            <p:nvPr/>
          </p:nvSpPr>
          <p:spPr>
            <a:xfrm>
              <a:off x="5976656" y="2135795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C0B6B5-0CD9-FAAF-AE1C-A934E9DE542A}"/>
                </a:ext>
              </a:extLst>
            </p:cNvPr>
            <p:cNvCxnSpPr>
              <a:cxnSpLocks/>
            </p:cNvCxnSpPr>
            <p:nvPr/>
          </p:nvCxnSpPr>
          <p:spPr>
            <a:xfrm>
              <a:off x="6606680" y="1653155"/>
              <a:ext cx="908554" cy="90332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587E615-ACE6-79CE-116E-B7FDE26C6532}"/>
                </a:ext>
              </a:extLst>
            </p:cNvPr>
            <p:cNvSpPr/>
            <p:nvPr/>
          </p:nvSpPr>
          <p:spPr>
            <a:xfrm>
              <a:off x="7063703" y="2135795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6904DB1-F180-1440-4F6D-C01F8B1007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608429"/>
              <a:ext cx="1118726" cy="115723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C7D9C0C-BFF9-E8D4-1299-D82BB8431A64}"/>
                </a:ext>
              </a:extLst>
            </p:cNvPr>
            <p:cNvSpPr/>
            <p:nvPr/>
          </p:nvSpPr>
          <p:spPr>
            <a:xfrm>
              <a:off x="6522561" y="2136130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aphic 2">
              <a:extLst>
                <a:ext uri="{FF2B5EF4-FFF2-40B4-BE49-F238E27FC236}">
                  <a16:creationId xmlns:a16="http://schemas.microsoft.com/office/drawing/2014/main" id="{2910CEDE-96ED-A573-EEF7-D58E42DC4473}"/>
                </a:ext>
              </a:extLst>
            </p:cNvPr>
            <p:cNvGrpSpPr/>
            <p:nvPr/>
          </p:nvGrpSpPr>
          <p:grpSpPr>
            <a:xfrm>
              <a:off x="6204243" y="2346066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DFA21A4-6FDF-9AEC-F4FA-81A7D4FC709C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023350-15F1-DF6A-6106-3DD145EE46AF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48" name="Graphic 2">
              <a:extLst>
                <a:ext uri="{FF2B5EF4-FFF2-40B4-BE49-F238E27FC236}">
                  <a16:creationId xmlns:a16="http://schemas.microsoft.com/office/drawing/2014/main" id="{5CA1A949-7450-CF9E-2AE9-916364156B87}"/>
                </a:ext>
              </a:extLst>
            </p:cNvPr>
            <p:cNvGrpSpPr/>
            <p:nvPr/>
          </p:nvGrpSpPr>
          <p:grpSpPr>
            <a:xfrm>
              <a:off x="6730016" y="1781302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0DA7F4B-30CA-B11A-D00E-76DEC6007A9D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58E161-B290-01A9-0B34-FD93DAD3A047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14224FE-8683-2091-BBB3-F944CA232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4925" y="1594286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aphic 2">
              <a:extLst>
                <a:ext uri="{FF2B5EF4-FFF2-40B4-BE49-F238E27FC236}">
                  <a16:creationId xmlns:a16="http://schemas.microsoft.com/office/drawing/2014/main" id="{F3A6E496-3375-0FA2-8287-CF50E04871A2}"/>
                </a:ext>
              </a:extLst>
            </p:cNvPr>
            <p:cNvGrpSpPr/>
            <p:nvPr/>
          </p:nvGrpSpPr>
          <p:grpSpPr>
            <a:xfrm>
              <a:off x="5639643" y="1781302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6C62B40-847F-C33A-9A31-B786F17EA141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BEAA59-0528-4EE3-647A-5A27A974B5F1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C3033AB-EEEE-2CBF-6063-102C1B8914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273" y="1861172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0BC9E9A-EE61-5127-2D0E-1CED6367B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013" y="2437894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aphic 2">
              <a:extLst>
                <a:ext uri="{FF2B5EF4-FFF2-40B4-BE49-F238E27FC236}">
                  <a16:creationId xmlns:a16="http://schemas.microsoft.com/office/drawing/2014/main" id="{E8F7606C-2BAA-9E4F-3B38-46B19BC2E9A7}"/>
                </a:ext>
              </a:extLst>
            </p:cNvPr>
            <p:cNvGrpSpPr/>
            <p:nvPr/>
          </p:nvGrpSpPr>
          <p:grpSpPr>
            <a:xfrm>
              <a:off x="7274472" y="2320911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B6934FC-C123-CDA6-5F15-027D101442CE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669457-72D3-8B37-FBE4-1EE2B149D105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1FC5134-1D6C-A77C-54B5-DA52A38CC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9664" y="2180936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23F41EB-7972-ABEC-2DEA-A75770AF0E04}"/>
                </a:ext>
              </a:extLst>
            </p:cNvPr>
            <p:cNvCxnSpPr>
              <a:cxnSpLocks/>
            </p:cNvCxnSpPr>
            <p:nvPr/>
          </p:nvCxnSpPr>
          <p:spPr>
            <a:xfrm>
              <a:off x="6309459" y="1900864"/>
              <a:ext cx="667689" cy="68763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78CEC54B-AAEB-6CBB-9F57-57D43C357FB5}"/>
                </a:ext>
              </a:extLst>
            </p:cNvPr>
            <p:cNvGrpSpPr/>
            <p:nvPr/>
          </p:nvGrpSpPr>
          <p:grpSpPr>
            <a:xfrm>
              <a:off x="6182377" y="1761765"/>
              <a:ext cx="290366" cy="288669"/>
              <a:chOff x="2313170" y="2438246"/>
              <a:chExt cx="290366" cy="28866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61BE140-B0CB-0406-5FDC-78AF0E582CCF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971675D-7CBF-C031-24C5-D9B425A74A3D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57" name="Graphic 2">
              <a:extLst>
                <a:ext uri="{FF2B5EF4-FFF2-40B4-BE49-F238E27FC236}">
                  <a16:creationId xmlns:a16="http://schemas.microsoft.com/office/drawing/2014/main" id="{0E4EF81B-E004-BEEF-196C-1657E6EB7A1D}"/>
                </a:ext>
              </a:extLst>
            </p:cNvPr>
            <p:cNvGrpSpPr/>
            <p:nvPr/>
          </p:nvGrpSpPr>
          <p:grpSpPr>
            <a:xfrm>
              <a:off x="6729367" y="2338763"/>
              <a:ext cx="290365" cy="288669"/>
              <a:chOff x="2859046" y="812416"/>
              <a:chExt cx="290365" cy="288669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187B8BA-DC70-4493-B375-B458F949F39F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71608E-E6AF-F671-2580-9354CCBBB55D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6739AFD0-5DD2-D423-27AB-71E9C4F616FA}"/>
              </a:ext>
            </a:extLst>
          </p:cNvPr>
          <p:cNvSpPr txBox="1"/>
          <p:nvPr/>
        </p:nvSpPr>
        <p:spPr>
          <a:xfrm>
            <a:off x="7018800" y="5455609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Merged patch</a:t>
            </a:r>
          </a:p>
        </p:txBody>
      </p:sp>
      <p:sp>
        <p:nvSpPr>
          <p:cNvPr id="122" name="Arrow: Right 121">
            <a:extLst>
              <a:ext uri="{FF2B5EF4-FFF2-40B4-BE49-F238E27FC236}">
                <a16:creationId xmlns:a16="http://schemas.microsoft.com/office/drawing/2014/main" id="{4713F83E-0D4E-8B17-AD58-808030CDB0A2}"/>
              </a:ext>
            </a:extLst>
          </p:cNvPr>
          <p:cNvSpPr/>
          <p:nvPr/>
        </p:nvSpPr>
        <p:spPr>
          <a:xfrm>
            <a:off x="5526250" y="3187149"/>
            <a:ext cx="1159657" cy="3847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8" name="Graphic 117" descr="Question Mark outline">
            <a:extLst>
              <a:ext uri="{FF2B5EF4-FFF2-40B4-BE49-F238E27FC236}">
                <a16:creationId xmlns:a16="http://schemas.microsoft.com/office/drawing/2014/main" id="{BABEFAC8-30A8-4115-3782-7240977183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2301666"/>
            <a:ext cx="914400" cy="914400"/>
          </a:xfrm>
          <a:prstGeom prst="rect">
            <a:avLst/>
          </a:prstGeom>
        </p:spPr>
      </p:pic>
      <p:pic>
        <p:nvPicPr>
          <p:cNvPr id="196" name="sync_2_4">
            <a:hlinkClick r:id="" action="ppaction://media"/>
            <a:extLst>
              <a:ext uri="{FF2B5EF4-FFF2-40B4-BE49-F238E27FC236}">
                <a16:creationId xmlns:a16="http://schemas.microsoft.com/office/drawing/2014/main" id="{4AD8E19A-40D6-206E-67B1-8C88D76106F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784.1043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42628" y="319088"/>
            <a:ext cx="406400" cy="4064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285AC9BA-C16E-5E78-E223-39960348A3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1552" y="1301558"/>
            <a:ext cx="1626723" cy="2023944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F4BF08D2-559B-DADD-6582-0D0947571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3237" y="3475102"/>
            <a:ext cx="1626723" cy="2023944"/>
          </a:xfrm>
          <a:prstGeom prst="rect">
            <a:avLst/>
          </a:prstGeom>
        </p:spPr>
      </p:pic>
      <p:sp>
        <p:nvSpPr>
          <p:cNvPr id="120" name="Slide Number Placeholder 119">
            <a:extLst>
              <a:ext uri="{FF2B5EF4-FFF2-40B4-BE49-F238E27FC236}">
                <a16:creationId xmlns:a16="http://schemas.microsoft.com/office/drawing/2014/main" id="{1163742A-7D0E-7491-8DD0-85B1E1F6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1E9C7-9DA4-E763-90CC-C7547E040E6B}"/>
              </a:ext>
            </a:extLst>
          </p:cNvPr>
          <p:cNvSpPr txBox="1"/>
          <p:nvPr/>
        </p:nvSpPr>
        <p:spPr>
          <a:xfrm>
            <a:off x="2626498" y="5815342"/>
            <a:ext cx="6939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Lattice surgery requires the gate schedule across both patches to start at the same time in the merged patch</a:t>
            </a:r>
          </a:p>
        </p:txBody>
      </p:sp>
    </p:spTree>
    <p:extLst>
      <p:ext uri="{BB962C8B-B14F-4D97-AF65-F5344CB8AC3E}">
        <p14:creationId xmlns:p14="http://schemas.microsoft.com/office/powerpoint/2010/main" val="288379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00" fill="hold"/>
                                            <p:tgtEl>
                                              <p:spTgt spid="19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6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196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4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0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96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338" grpId="0" animBg="1"/>
          <p:bldP spid="338" grpId="1" animBg="1"/>
          <p:bldP spid="342" grpId="0" animBg="1"/>
          <p:bldP spid="342" grpId="1" animBg="1"/>
          <p:bldP spid="343" grpId="0" animBg="1"/>
          <p:bldP spid="343" grpId="1" animBg="1"/>
          <p:bldP spid="344" grpId="0" animBg="1"/>
          <p:bldP spid="344" grpId="1" animBg="1"/>
          <p:bldP spid="345" grpId="0" animBg="1"/>
          <p:bldP spid="345" grpId="1" animBg="1"/>
          <p:bldP spid="346" grpId="0" animBg="1"/>
          <p:bldP spid="346" grpId="1" animBg="1"/>
          <p:bldP spid="347" grpId="0" animBg="1"/>
          <p:bldP spid="347" grpId="1" animBg="1"/>
          <p:bldP spid="348" grpId="0" animBg="1"/>
          <p:bldP spid="348" grpId="1" animBg="1"/>
          <p:bldP spid="351" grpId="0" animBg="1"/>
          <p:bldP spid="351" grpId="1" animBg="1"/>
          <p:bldP spid="352" grpId="0" animBg="1"/>
          <p:bldP spid="352" grpId="1" animBg="1"/>
          <p:bldP spid="353" grpId="0" animBg="1"/>
          <p:bldP spid="353" grpId="1" animBg="1"/>
          <p:bldP spid="354" grpId="0" animBg="1"/>
          <p:bldP spid="354" grpId="1" animBg="1"/>
          <p:bldP spid="355" grpId="0" animBg="1"/>
          <p:bldP spid="355" grpId="1" animBg="1"/>
          <p:bldP spid="356" grpId="0" animBg="1"/>
          <p:bldP spid="35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00" fill="hold"/>
                                            <p:tgtEl>
                                              <p:spTgt spid="19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6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AAB06-4F54-D480-48AB-241E74D53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479C-8884-C060-5D82-1BE1F4DC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synchronization important?</a:t>
            </a:r>
          </a:p>
        </p:txBody>
      </p:sp>
      <p:grpSp>
        <p:nvGrpSpPr>
          <p:cNvPr id="220" name="Graphic 2">
            <a:extLst>
              <a:ext uri="{FF2B5EF4-FFF2-40B4-BE49-F238E27FC236}">
                <a16:creationId xmlns:a16="http://schemas.microsoft.com/office/drawing/2014/main" id="{5CE4B652-E622-3B49-6B55-206C5AF0D685}"/>
              </a:ext>
            </a:extLst>
          </p:cNvPr>
          <p:cNvGrpSpPr/>
          <p:nvPr/>
        </p:nvGrpSpPr>
        <p:grpSpPr>
          <a:xfrm>
            <a:off x="1213039" y="1438094"/>
            <a:ext cx="1650489" cy="1650485"/>
            <a:chOff x="1914016" y="967342"/>
            <a:chExt cx="1650489" cy="1650485"/>
          </a:xfrm>
          <a:noFill/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F46A61A-537F-AAA2-E750-090EB52E38A0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5722B3E-240E-4F85-5826-E45BED477278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A53FD4C-C0AA-6A91-8708-03943754C3AE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CC982685-E2E4-547F-165A-354E0C42DA6B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2D76DEC-19A0-A130-7E6E-BB80602522BF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82A69EB-DC97-C2E8-4B28-AF95D22C52B0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74BE07A-B949-4A20-75E7-578F0454627D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46D9DB75-2A7E-657E-B6C1-F1072C6215D8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4322962-1968-48C0-5920-B62C839A13D8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C1092F5-5525-7EBA-A05D-68C3BE5F715F}"/>
              </a:ext>
            </a:extLst>
          </p:cNvPr>
          <p:cNvSpPr/>
          <p:nvPr/>
        </p:nvSpPr>
        <p:spPr>
          <a:xfrm>
            <a:off x="1414960" y="1621892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EDA94B20-2C67-5879-246F-B07BD23FDAE0}"/>
              </a:ext>
            </a:extLst>
          </p:cNvPr>
          <p:cNvSpPr/>
          <p:nvPr/>
        </p:nvSpPr>
        <p:spPr>
          <a:xfrm>
            <a:off x="1954319" y="1621892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389D8572-7164-5485-EF36-05BA618C0B85}"/>
              </a:ext>
            </a:extLst>
          </p:cNvPr>
          <p:cNvSpPr/>
          <p:nvPr/>
        </p:nvSpPr>
        <p:spPr>
          <a:xfrm>
            <a:off x="1412433" y="2162206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7591EBC7-F988-5794-ADD7-F9122421DB2B}"/>
              </a:ext>
            </a:extLst>
          </p:cNvPr>
          <p:cNvSpPr/>
          <p:nvPr/>
        </p:nvSpPr>
        <p:spPr>
          <a:xfrm>
            <a:off x="1953653" y="2162206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E7C77881-26F8-82B9-3C12-E198FA37CCD3}"/>
              </a:ext>
            </a:extLst>
          </p:cNvPr>
          <p:cNvSpPr/>
          <p:nvPr/>
        </p:nvSpPr>
        <p:spPr>
          <a:xfrm>
            <a:off x="1418229" y="2702520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BA77C18B-362E-3602-8748-9FC6E3373B95}"/>
              </a:ext>
            </a:extLst>
          </p:cNvPr>
          <p:cNvSpPr/>
          <p:nvPr/>
        </p:nvSpPr>
        <p:spPr>
          <a:xfrm>
            <a:off x="1956893" y="2702520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6" name="Graphic 2">
            <a:extLst>
              <a:ext uri="{FF2B5EF4-FFF2-40B4-BE49-F238E27FC236}">
                <a16:creationId xmlns:a16="http://schemas.microsoft.com/office/drawing/2014/main" id="{7E27D729-4B1B-32A4-2C6C-3723D2F07ED0}"/>
              </a:ext>
            </a:extLst>
          </p:cNvPr>
          <p:cNvGrpSpPr/>
          <p:nvPr/>
        </p:nvGrpSpPr>
        <p:grpSpPr>
          <a:xfrm>
            <a:off x="1610274" y="1823601"/>
            <a:ext cx="290366" cy="288669"/>
            <a:chOff x="2311251" y="1352849"/>
            <a:chExt cx="290366" cy="288669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674561A-1136-4841-3369-759083C7375D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3B412DD-CAB4-F8D9-E092-209B44F75583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39" name="Graphic 2">
            <a:extLst>
              <a:ext uri="{FF2B5EF4-FFF2-40B4-BE49-F238E27FC236}">
                <a16:creationId xmlns:a16="http://schemas.microsoft.com/office/drawing/2014/main" id="{C598A406-A35A-3E0A-EB11-6C20DDF81043}"/>
              </a:ext>
            </a:extLst>
          </p:cNvPr>
          <p:cNvGrpSpPr/>
          <p:nvPr/>
        </p:nvGrpSpPr>
        <p:grpSpPr>
          <a:xfrm>
            <a:off x="2158069" y="1283168"/>
            <a:ext cx="290365" cy="288669"/>
            <a:chOff x="2859046" y="812416"/>
            <a:chExt cx="290365" cy="288669"/>
          </a:xfrm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BA2F7F2-1B0D-DE34-5CE7-A8D672F35AA3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659A3584-88A8-A00F-666B-7A0C6677BED3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42" name="Graphic 2">
            <a:extLst>
              <a:ext uri="{FF2B5EF4-FFF2-40B4-BE49-F238E27FC236}">
                <a16:creationId xmlns:a16="http://schemas.microsoft.com/office/drawing/2014/main" id="{E355A0F8-1EB9-10FC-11CD-1D9AB4CA68E5}"/>
              </a:ext>
            </a:extLst>
          </p:cNvPr>
          <p:cNvGrpSpPr/>
          <p:nvPr/>
        </p:nvGrpSpPr>
        <p:grpSpPr>
          <a:xfrm>
            <a:off x="1612193" y="2908998"/>
            <a:ext cx="290366" cy="288669"/>
            <a:chOff x="2313170" y="2438246"/>
            <a:chExt cx="290366" cy="288669"/>
          </a:xfrm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4D7FC86-CE9A-A090-A76B-84B247219020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5518345-5E74-264A-2E19-A4B4A4D4E502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DAAC1AE8-9E8D-D3BB-5EF7-6AA04270361D}"/>
              </a:ext>
            </a:extLst>
          </p:cNvPr>
          <p:cNvSpPr/>
          <p:nvPr/>
        </p:nvSpPr>
        <p:spPr>
          <a:xfrm>
            <a:off x="2501196" y="2164593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B6417C62-74B0-93B2-2EB0-27C79F6B1C9E}"/>
              </a:ext>
            </a:extLst>
          </p:cNvPr>
          <p:cNvSpPr/>
          <p:nvPr/>
        </p:nvSpPr>
        <p:spPr>
          <a:xfrm>
            <a:off x="2500526" y="2704906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7" name="Graphic 2">
            <a:extLst>
              <a:ext uri="{FF2B5EF4-FFF2-40B4-BE49-F238E27FC236}">
                <a16:creationId xmlns:a16="http://schemas.microsoft.com/office/drawing/2014/main" id="{AA4A0894-419E-49C5-D584-D838C1A21A7E}"/>
              </a:ext>
            </a:extLst>
          </p:cNvPr>
          <p:cNvGrpSpPr/>
          <p:nvPr/>
        </p:nvGrpSpPr>
        <p:grpSpPr>
          <a:xfrm>
            <a:off x="2157151" y="2366301"/>
            <a:ext cx="290365" cy="288669"/>
            <a:chOff x="2858128" y="1895549"/>
            <a:chExt cx="290365" cy="288669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B38613B-9C3D-69F9-1E70-1A0D64A2D145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BCA2CF1-1A3E-7A24-F32E-28D2CC546D1B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0" name="Graphic 2">
            <a:extLst>
              <a:ext uri="{FF2B5EF4-FFF2-40B4-BE49-F238E27FC236}">
                <a16:creationId xmlns:a16="http://schemas.microsoft.com/office/drawing/2014/main" id="{C0A2DEAC-DAE9-B6CB-51D9-8DE8276BEBAB}"/>
              </a:ext>
            </a:extLst>
          </p:cNvPr>
          <p:cNvGrpSpPr/>
          <p:nvPr/>
        </p:nvGrpSpPr>
        <p:grpSpPr>
          <a:xfrm>
            <a:off x="1621078" y="2363914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CD54874-99E7-8CA7-0B15-CB6B0A5C0F5D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55A83381-CCA3-55A2-4FC0-819B0B2924E2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E1D063AF-DE51-D7FD-8D5B-D193FE37D3AE}"/>
              </a:ext>
            </a:extLst>
          </p:cNvPr>
          <p:cNvSpPr/>
          <p:nvPr/>
        </p:nvSpPr>
        <p:spPr>
          <a:xfrm>
            <a:off x="2492405" y="1624722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C714DAEE-75B7-68EC-FB9D-D16FCE57A19B}"/>
              </a:ext>
            </a:extLst>
          </p:cNvPr>
          <p:cNvSpPr/>
          <p:nvPr/>
        </p:nvSpPr>
        <p:spPr>
          <a:xfrm>
            <a:off x="2495645" y="2160384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5" name="Graphic 2">
            <a:extLst>
              <a:ext uri="{FF2B5EF4-FFF2-40B4-BE49-F238E27FC236}">
                <a16:creationId xmlns:a16="http://schemas.microsoft.com/office/drawing/2014/main" id="{1E9F8967-9BFE-441C-E17E-8E7E02BFFCC5}"/>
              </a:ext>
            </a:extLst>
          </p:cNvPr>
          <p:cNvGrpSpPr/>
          <p:nvPr/>
        </p:nvGrpSpPr>
        <p:grpSpPr>
          <a:xfrm>
            <a:off x="2159833" y="1826430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4377599-9D30-F720-ABD1-E9F6602E4795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8E9C0435-D968-5529-C133-0822527CB50B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8" name="Graphic 2">
            <a:extLst>
              <a:ext uri="{FF2B5EF4-FFF2-40B4-BE49-F238E27FC236}">
                <a16:creationId xmlns:a16="http://schemas.microsoft.com/office/drawing/2014/main" id="{5068F623-E0AF-D71A-42D6-1DF829513D1E}"/>
              </a:ext>
            </a:extLst>
          </p:cNvPr>
          <p:cNvGrpSpPr/>
          <p:nvPr/>
        </p:nvGrpSpPr>
        <p:grpSpPr>
          <a:xfrm>
            <a:off x="2700920" y="2371970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22AEE55-DD56-945E-A205-5F43E28BC541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1368D67-CE2F-F905-550C-67DC1341FC91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1" name="Graphic 2">
            <a:extLst>
              <a:ext uri="{FF2B5EF4-FFF2-40B4-BE49-F238E27FC236}">
                <a16:creationId xmlns:a16="http://schemas.microsoft.com/office/drawing/2014/main" id="{24159B10-8F2E-EB66-BA39-AA3F1D817F61}"/>
              </a:ext>
            </a:extLst>
          </p:cNvPr>
          <p:cNvGrpSpPr/>
          <p:nvPr/>
        </p:nvGrpSpPr>
        <p:grpSpPr>
          <a:xfrm>
            <a:off x="1078043" y="1822470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73E71AE-3C7B-4374-5B07-DD8FCBE88314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77C3EE4-B3F4-3AA6-5551-AE6F4F508CEB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4" name="Graphic 2">
            <a:extLst>
              <a:ext uri="{FF2B5EF4-FFF2-40B4-BE49-F238E27FC236}">
                <a16:creationId xmlns:a16="http://schemas.microsoft.com/office/drawing/2014/main" id="{99534514-9CD5-809E-A90A-9E7AF21A8CF3}"/>
              </a:ext>
            </a:extLst>
          </p:cNvPr>
          <p:cNvGrpSpPr/>
          <p:nvPr/>
        </p:nvGrpSpPr>
        <p:grpSpPr>
          <a:xfrm>
            <a:off x="1214153" y="3640922"/>
            <a:ext cx="1650489" cy="1650485"/>
            <a:chOff x="1914016" y="967342"/>
            <a:chExt cx="1650489" cy="1650485"/>
          </a:xfrm>
          <a:noFill/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CD213303-877D-3136-35A9-D572F00A0CA1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4CDD0497-7BCB-2C2C-9CEB-3D3DFCE98CC4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A74E7C3-113B-C31F-820C-43E3AEC83572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BC8DF1D-A8D7-047A-B314-7EE13F725B2C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13E1EBE-9B97-5FE8-64B2-0CD43E83A444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A47316DB-96E6-AF05-7B61-6626BE6C5F54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4F6AD37-3806-E4A0-A000-24E43A2E3426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562EB76-8F3A-37E2-294C-927202521D28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91E3479-FD4E-A3BB-2E95-E7E134DD0079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17A00732-591D-16D9-B234-01F8348B22F6}"/>
              </a:ext>
            </a:extLst>
          </p:cNvPr>
          <p:cNvSpPr/>
          <p:nvPr/>
        </p:nvSpPr>
        <p:spPr>
          <a:xfrm>
            <a:off x="1416074" y="3824720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16E0A138-1594-3EB2-F3D0-9354EC631499}"/>
              </a:ext>
            </a:extLst>
          </p:cNvPr>
          <p:cNvSpPr/>
          <p:nvPr/>
        </p:nvSpPr>
        <p:spPr>
          <a:xfrm>
            <a:off x="1955433" y="3824720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43BC0C7-0AE3-FE15-A67D-FC1160D45F47}"/>
              </a:ext>
            </a:extLst>
          </p:cNvPr>
          <p:cNvSpPr/>
          <p:nvPr/>
        </p:nvSpPr>
        <p:spPr>
          <a:xfrm>
            <a:off x="1413547" y="4365034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054DBA42-7FFF-2DE6-4A01-3596D73FC0EB}"/>
              </a:ext>
            </a:extLst>
          </p:cNvPr>
          <p:cNvSpPr/>
          <p:nvPr/>
        </p:nvSpPr>
        <p:spPr>
          <a:xfrm>
            <a:off x="1954767" y="4365034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2C5023CB-4082-C176-1731-68D1F9F679EC}"/>
              </a:ext>
            </a:extLst>
          </p:cNvPr>
          <p:cNvSpPr/>
          <p:nvPr/>
        </p:nvSpPr>
        <p:spPr>
          <a:xfrm>
            <a:off x="1419343" y="4905348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146657F5-6EC0-0512-953F-18D3AD9416C4}"/>
              </a:ext>
            </a:extLst>
          </p:cNvPr>
          <p:cNvSpPr/>
          <p:nvPr/>
        </p:nvSpPr>
        <p:spPr>
          <a:xfrm>
            <a:off x="1958007" y="4905348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0" name="Graphic 2">
            <a:extLst>
              <a:ext uri="{FF2B5EF4-FFF2-40B4-BE49-F238E27FC236}">
                <a16:creationId xmlns:a16="http://schemas.microsoft.com/office/drawing/2014/main" id="{A056B78A-032C-1D44-E3B6-CAAC9644D227}"/>
              </a:ext>
            </a:extLst>
          </p:cNvPr>
          <p:cNvGrpSpPr/>
          <p:nvPr/>
        </p:nvGrpSpPr>
        <p:grpSpPr>
          <a:xfrm>
            <a:off x="1611388" y="4026429"/>
            <a:ext cx="290366" cy="288669"/>
            <a:chOff x="2311251" y="1352849"/>
            <a:chExt cx="290366" cy="288669"/>
          </a:xfrm>
        </p:grpSpPr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612F7573-C3AE-290A-67E7-36E5093E3133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2E3D5E33-94E9-DBE8-76B3-74DA16B48D0D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83" name="Graphic 2">
            <a:extLst>
              <a:ext uri="{FF2B5EF4-FFF2-40B4-BE49-F238E27FC236}">
                <a16:creationId xmlns:a16="http://schemas.microsoft.com/office/drawing/2014/main" id="{8D62645D-2168-681C-F444-2871AF1D6EA8}"/>
              </a:ext>
            </a:extLst>
          </p:cNvPr>
          <p:cNvGrpSpPr/>
          <p:nvPr/>
        </p:nvGrpSpPr>
        <p:grpSpPr>
          <a:xfrm>
            <a:off x="2159183" y="3485996"/>
            <a:ext cx="290365" cy="288669"/>
            <a:chOff x="2859046" y="812416"/>
            <a:chExt cx="290365" cy="288669"/>
          </a:xfrm>
        </p:grpSpPr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D90AAB74-891E-FAD8-5529-067A1FE6AA4D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0EE5EA4-BAA5-D631-9F2D-C6FC0289E07D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86" name="Graphic 2">
            <a:extLst>
              <a:ext uri="{FF2B5EF4-FFF2-40B4-BE49-F238E27FC236}">
                <a16:creationId xmlns:a16="http://schemas.microsoft.com/office/drawing/2014/main" id="{7BBD8CA4-6DDF-459E-5074-F984DDEACB6A}"/>
              </a:ext>
            </a:extLst>
          </p:cNvPr>
          <p:cNvGrpSpPr/>
          <p:nvPr/>
        </p:nvGrpSpPr>
        <p:grpSpPr>
          <a:xfrm>
            <a:off x="1613307" y="5111826"/>
            <a:ext cx="290366" cy="288669"/>
            <a:chOff x="2313170" y="2438246"/>
            <a:chExt cx="290366" cy="288669"/>
          </a:xfrm>
        </p:grpSpPr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F1A77A8-44FA-5C42-82FC-001652F0C709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9A555B3-9FB9-340A-A993-E87279C1D8BD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A9DC47B6-F843-F1FB-7FC4-8E03D8666005}"/>
              </a:ext>
            </a:extLst>
          </p:cNvPr>
          <p:cNvSpPr/>
          <p:nvPr/>
        </p:nvSpPr>
        <p:spPr>
          <a:xfrm>
            <a:off x="2502310" y="4367421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E6D3D864-6D15-6687-A22E-CAA2CC1D5C5A}"/>
              </a:ext>
            </a:extLst>
          </p:cNvPr>
          <p:cNvSpPr/>
          <p:nvPr/>
        </p:nvSpPr>
        <p:spPr>
          <a:xfrm>
            <a:off x="2501640" y="4907734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1" name="Graphic 2">
            <a:extLst>
              <a:ext uri="{FF2B5EF4-FFF2-40B4-BE49-F238E27FC236}">
                <a16:creationId xmlns:a16="http://schemas.microsoft.com/office/drawing/2014/main" id="{D60E8D82-59DD-8D04-1505-38EE6106EB74}"/>
              </a:ext>
            </a:extLst>
          </p:cNvPr>
          <p:cNvGrpSpPr/>
          <p:nvPr/>
        </p:nvGrpSpPr>
        <p:grpSpPr>
          <a:xfrm>
            <a:off x="2158265" y="4569129"/>
            <a:ext cx="290365" cy="288669"/>
            <a:chOff x="2858128" y="1895549"/>
            <a:chExt cx="290365" cy="288669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247E2A0-6306-56EA-417B-4B83CAD1EBEF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1A8F9FD0-8859-DC8D-DABF-5551047408B2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94" name="Graphic 2">
            <a:extLst>
              <a:ext uri="{FF2B5EF4-FFF2-40B4-BE49-F238E27FC236}">
                <a16:creationId xmlns:a16="http://schemas.microsoft.com/office/drawing/2014/main" id="{277FBEA9-BC14-F3B5-32F6-545211728198}"/>
              </a:ext>
            </a:extLst>
          </p:cNvPr>
          <p:cNvGrpSpPr/>
          <p:nvPr/>
        </p:nvGrpSpPr>
        <p:grpSpPr>
          <a:xfrm>
            <a:off x="1622192" y="4566742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ABE76B0-3538-6ABE-925D-BD2F8EF21C78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4EA3A367-6039-3121-412E-85D83FC9A7F7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29D8E09B-E836-EF67-C155-359333E9D345}"/>
              </a:ext>
            </a:extLst>
          </p:cNvPr>
          <p:cNvSpPr/>
          <p:nvPr/>
        </p:nvSpPr>
        <p:spPr>
          <a:xfrm>
            <a:off x="2493519" y="3827550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A18D6BF4-DAA5-D9B3-33E1-FB79B487D639}"/>
              </a:ext>
            </a:extLst>
          </p:cNvPr>
          <p:cNvSpPr/>
          <p:nvPr/>
        </p:nvSpPr>
        <p:spPr>
          <a:xfrm>
            <a:off x="2496759" y="4363212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9" name="Graphic 2">
            <a:extLst>
              <a:ext uri="{FF2B5EF4-FFF2-40B4-BE49-F238E27FC236}">
                <a16:creationId xmlns:a16="http://schemas.microsoft.com/office/drawing/2014/main" id="{0884E335-FCEE-F35E-391B-DB26937BCADA}"/>
              </a:ext>
            </a:extLst>
          </p:cNvPr>
          <p:cNvGrpSpPr/>
          <p:nvPr/>
        </p:nvGrpSpPr>
        <p:grpSpPr>
          <a:xfrm>
            <a:off x="2160947" y="4029258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E52365F-A9A9-8EFD-7C65-D4B540B7C249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9CBC83E4-0BB5-3D2A-33E7-84ACC2B88EA7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2" name="Graphic 2">
            <a:extLst>
              <a:ext uri="{FF2B5EF4-FFF2-40B4-BE49-F238E27FC236}">
                <a16:creationId xmlns:a16="http://schemas.microsoft.com/office/drawing/2014/main" id="{5930FE55-DB77-6376-3A40-7D74F40121DA}"/>
              </a:ext>
            </a:extLst>
          </p:cNvPr>
          <p:cNvGrpSpPr/>
          <p:nvPr/>
        </p:nvGrpSpPr>
        <p:grpSpPr>
          <a:xfrm>
            <a:off x="2702034" y="4574798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26EB333-8DC6-3541-6610-7A6FF2DC7153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3A089AE-A11D-7D31-B949-35C9F058FA72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5" name="Graphic 2">
            <a:extLst>
              <a:ext uri="{FF2B5EF4-FFF2-40B4-BE49-F238E27FC236}">
                <a16:creationId xmlns:a16="http://schemas.microsoft.com/office/drawing/2014/main" id="{10CF2DDB-7783-015A-AD6E-62FADA850B54}"/>
              </a:ext>
            </a:extLst>
          </p:cNvPr>
          <p:cNvGrpSpPr/>
          <p:nvPr/>
        </p:nvGrpSpPr>
        <p:grpSpPr>
          <a:xfrm>
            <a:off x="1079157" y="4025298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DF436FAB-69D2-AF3C-1F3D-8A39C55FF142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37E4C498-4B61-A786-79B2-CF72458C32C4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E552C029-5B09-EBC9-FACF-DAE0BA0A2CDA}"/>
              </a:ext>
            </a:extLst>
          </p:cNvPr>
          <p:cNvSpPr/>
          <p:nvPr/>
        </p:nvSpPr>
        <p:spPr>
          <a:xfrm>
            <a:off x="1413328" y="3298006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41B2867F-FF3D-1233-209D-DC2C66B247E3}"/>
              </a:ext>
            </a:extLst>
          </p:cNvPr>
          <p:cNvSpPr/>
          <p:nvPr/>
        </p:nvSpPr>
        <p:spPr>
          <a:xfrm>
            <a:off x="1952687" y="3298006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92587ABC-EC5F-2BF4-75BB-91271FC9672F}"/>
              </a:ext>
            </a:extLst>
          </p:cNvPr>
          <p:cNvSpPr/>
          <p:nvPr/>
        </p:nvSpPr>
        <p:spPr>
          <a:xfrm>
            <a:off x="2490773" y="3300836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1" name="Graphic 2">
            <a:extLst>
              <a:ext uri="{FF2B5EF4-FFF2-40B4-BE49-F238E27FC236}">
                <a16:creationId xmlns:a16="http://schemas.microsoft.com/office/drawing/2014/main" id="{2661F4C4-F11A-B663-9897-2A5799FB9200}"/>
              </a:ext>
            </a:extLst>
          </p:cNvPr>
          <p:cNvGrpSpPr/>
          <p:nvPr/>
        </p:nvGrpSpPr>
        <p:grpSpPr>
          <a:xfrm>
            <a:off x="2159832" y="292853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BCEFF7AA-B706-7D4D-237E-DD6D6CC72035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F0993056-B8A5-AA49-48F5-6F4A5A72A19B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4" name="Graphic 2">
            <a:extLst>
              <a:ext uri="{FF2B5EF4-FFF2-40B4-BE49-F238E27FC236}">
                <a16:creationId xmlns:a16="http://schemas.microsoft.com/office/drawing/2014/main" id="{083D6FE1-FB5F-694D-DB7E-BE890B0BDF58}"/>
              </a:ext>
            </a:extLst>
          </p:cNvPr>
          <p:cNvGrpSpPr/>
          <p:nvPr/>
        </p:nvGrpSpPr>
        <p:grpSpPr>
          <a:xfrm>
            <a:off x="1634059" y="3493299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8913A-7802-022F-8724-663A11388FB9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AE988820-5136-6667-258A-F733894EA749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7" name="Graphic 2">
            <a:extLst>
              <a:ext uri="{FF2B5EF4-FFF2-40B4-BE49-F238E27FC236}">
                <a16:creationId xmlns:a16="http://schemas.microsoft.com/office/drawing/2014/main" id="{999AA119-602F-B826-75E1-B558660D811B}"/>
              </a:ext>
            </a:extLst>
          </p:cNvPr>
          <p:cNvGrpSpPr/>
          <p:nvPr/>
        </p:nvGrpSpPr>
        <p:grpSpPr>
          <a:xfrm>
            <a:off x="1069459" y="292853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7E3A281E-E826-818A-23CA-0097CCB2BC33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71A7BA84-9211-C6EC-9F65-664CC09E0189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20" name="Graphic 2">
            <a:extLst>
              <a:ext uri="{FF2B5EF4-FFF2-40B4-BE49-F238E27FC236}">
                <a16:creationId xmlns:a16="http://schemas.microsoft.com/office/drawing/2014/main" id="{F76E27FB-CA95-01B0-7058-B06FA7B28829}"/>
              </a:ext>
            </a:extLst>
          </p:cNvPr>
          <p:cNvGrpSpPr/>
          <p:nvPr/>
        </p:nvGrpSpPr>
        <p:grpSpPr>
          <a:xfrm>
            <a:off x="2680526" y="3479724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F6505F2-6C00-78BC-332E-C45837B9D6BB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23546717-3B34-130D-F0E8-BC77DB98CED4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31B2421B-B17C-9D80-998C-6CF2A822F0DD}"/>
                  </a:ext>
                </a:extLst>
              </p:cNvPr>
              <p:cNvSpPr txBox="1"/>
              <p:nvPr/>
            </p:nvSpPr>
            <p:spPr>
              <a:xfrm>
                <a:off x="473080" y="2070834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31B2421B-B17C-9D80-998C-6CF2A822F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0" y="2070834"/>
                <a:ext cx="459869" cy="461665"/>
              </a:xfrm>
              <a:prstGeom prst="rect">
                <a:avLst/>
              </a:prstGeom>
              <a:blipFill>
                <a:blip r:embed="rId4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216064D9-AB00-D0BA-39BB-C7763339ADD1}"/>
                  </a:ext>
                </a:extLst>
              </p:cNvPr>
              <p:cNvSpPr txBox="1"/>
              <p:nvPr/>
            </p:nvSpPr>
            <p:spPr>
              <a:xfrm>
                <a:off x="437870" y="4222379"/>
                <a:ext cx="532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216064D9-AB00-D0BA-39BB-C7763339A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70" y="4222379"/>
                <a:ext cx="532518" cy="461665"/>
              </a:xfrm>
              <a:prstGeom prst="rect">
                <a:avLst/>
              </a:prstGeom>
              <a:blipFill>
                <a:blip r:embed="rId5"/>
                <a:stretch>
                  <a:fillRect l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401103AE-7A91-36EF-02C5-1FA72556CB4E}"/>
              </a:ext>
            </a:extLst>
          </p:cNvPr>
          <p:cNvCxnSpPr>
            <a:cxnSpLocks/>
          </p:cNvCxnSpPr>
          <p:nvPr/>
        </p:nvCxnSpPr>
        <p:spPr>
          <a:xfrm flipV="1">
            <a:off x="462042" y="3379514"/>
            <a:ext cx="4830392" cy="338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867DC90-A4FF-6155-D399-CCD219708D1B}"/>
              </a:ext>
            </a:extLst>
          </p:cNvPr>
          <p:cNvGrpSpPr/>
          <p:nvPr/>
        </p:nvGrpSpPr>
        <p:grpSpPr>
          <a:xfrm>
            <a:off x="6899568" y="1301235"/>
            <a:ext cx="1912793" cy="4117327"/>
            <a:chOff x="5639643" y="135935"/>
            <a:chExt cx="1912793" cy="4117327"/>
          </a:xfrm>
        </p:grpSpPr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664BAFAA-BB29-67E5-EB6A-35966C2A7A88}"/>
                </a:ext>
              </a:extLst>
            </p:cNvPr>
            <p:cNvGrpSpPr/>
            <p:nvPr/>
          </p:nvGrpSpPr>
          <p:grpSpPr>
            <a:xfrm>
              <a:off x="5783223" y="290861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35BEE996-F296-CCDC-0107-0A31C90FED88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B6A575FE-2D0B-C1FB-E436-DD4BEA013274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705120F2-B45F-5FC8-1E89-B701412E91F6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C15762A-1FC9-BD43-0E6D-ACFBE4362531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5980A66B-A311-099E-F9BA-FE7D071463B3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8484C654-F8A8-80F2-6688-DBBE50987EC2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BBDB653-84CA-0F24-0A67-37C0E7197D49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8B78C57E-4EC8-6944-E4FB-4D6A6048178C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EC6E998-3F96-9484-F0C8-5DA1E447EBFD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5028B31-0AE2-3A36-435A-5B32238C1892}"/>
                </a:ext>
              </a:extLst>
            </p:cNvPr>
            <p:cNvSpPr/>
            <p:nvPr/>
          </p:nvSpPr>
          <p:spPr>
            <a:xfrm>
              <a:off x="5985144" y="474659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3949076-06A1-AC69-0D1B-CC5384FFFC49}"/>
                </a:ext>
              </a:extLst>
            </p:cNvPr>
            <p:cNvSpPr/>
            <p:nvPr/>
          </p:nvSpPr>
          <p:spPr>
            <a:xfrm>
              <a:off x="6524503" y="474659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A421C51-956A-540D-1B10-C2553C0F4CE8}"/>
                </a:ext>
              </a:extLst>
            </p:cNvPr>
            <p:cNvSpPr/>
            <p:nvPr/>
          </p:nvSpPr>
          <p:spPr>
            <a:xfrm>
              <a:off x="5982617" y="1014973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6468EF-153B-96CE-E75D-BE67F837FFA0}"/>
                </a:ext>
              </a:extLst>
            </p:cNvPr>
            <p:cNvSpPr/>
            <p:nvPr/>
          </p:nvSpPr>
          <p:spPr>
            <a:xfrm>
              <a:off x="6523837" y="1014973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5F0413C-709F-EBED-85CC-E24379361F06}"/>
                </a:ext>
              </a:extLst>
            </p:cNvPr>
            <p:cNvSpPr/>
            <p:nvPr/>
          </p:nvSpPr>
          <p:spPr>
            <a:xfrm>
              <a:off x="5988413" y="1555287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1753659-68AB-A8CB-E98F-21EBA6FAD0D4}"/>
                </a:ext>
              </a:extLst>
            </p:cNvPr>
            <p:cNvSpPr/>
            <p:nvPr/>
          </p:nvSpPr>
          <p:spPr>
            <a:xfrm>
              <a:off x="6527077" y="1555287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4" name="Graphic 2">
              <a:extLst>
                <a:ext uri="{FF2B5EF4-FFF2-40B4-BE49-F238E27FC236}">
                  <a16:creationId xmlns:a16="http://schemas.microsoft.com/office/drawing/2014/main" id="{652258FC-C987-5338-2FD5-33F798E7FCFF}"/>
                </a:ext>
              </a:extLst>
            </p:cNvPr>
            <p:cNvGrpSpPr/>
            <p:nvPr/>
          </p:nvGrpSpPr>
          <p:grpSpPr>
            <a:xfrm>
              <a:off x="6180458" y="676368"/>
              <a:ext cx="290366" cy="288669"/>
              <a:chOff x="2311251" y="1352849"/>
              <a:chExt cx="290366" cy="288669"/>
            </a:xfrm>
          </p:grpSpPr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9F7A267B-557D-93D6-BD89-99A3BD9B61F2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73ABD52E-40D7-8981-AAC5-9389DF045A6B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790038FA-0C82-6A4F-453E-3B3A6683C865}"/>
                </a:ext>
              </a:extLst>
            </p:cNvPr>
            <p:cNvGrpSpPr/>
            <p:nvPr/>
          </p:nvGrpSpPr>
          <p:grpSpPr>
            <a:xfrm>
              <a:off x="6728253" y="135935"/>
              <a:ext cx="290365" cy="288669"/>
              <a:chOff x="2859046" y="812416"/>
              <a:chExt cx="290365" cy="288669"/>
            </a:xfrm>
          </p:grpSpPr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848D9F3-0469-DCA3-CA9A-1DC812877AFC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608E244E-46CE-DB89-07B5-BCCB85F7B80D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32DEC6D-53B5-8921-F441-122F42FBD92E}"/>
                </a:ext>
              </a:extLst>
            </p:cNvPr>
            <p:cNvSpPr/>
            <p:nvPr/>
          </p:nvSpPr>
          <p:spPr>
            <a:xfrm>
              <a:off x="7071380" y="1017360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EAE268E-284A-19A0-2061-6CE8E8145232}"/>
                </a:ext>
              </a:extLst>
            </p:cNvPr>
            <p:cNvSpPr/>
            <p:nvPr/>
          </p:nvSpPr>
          <p:spPr>
            <a:xfrm>
              <a:off x="7070710" y="1557673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2" name="Graphic 2">
              <a:extLst>
                <a:ext uri="{FF2B5EF4-FFF2-40B4-BE49-F238E27FC236}">
                  <a16:creationId xmlns:a16="http://schemas.microsoft.com/office/drawing/2014/main" id="{CE718B21-CCA1-EC8A-4A76-22250AE21AF9}"/>
                </a:ext>
              </a:extLst>
            </p:cNvPr>
            <p:cNvGrpSpPr/>
            <p:nvPr/>
          </p:nvGrpSpPr>
          <p:grpSpPr>
            <a:xfrm>
              <a:off x="6727335" y="1219068"/>
              <a:ext cx="290365" cy="288669"/>
              <a:chOff x="2858128" y="1895549"/>
              <a:chExt cx="290365" cy="288669"/>
            </a:xfrm>
          </p:grpSpPr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1BBA3214-0F95-F620-CCD8-134482BFC1A0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82C2095B-DF96-1CEE-C9A1-2037702A3649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93" name="Graphic 2">
              <a:extLst>
                <a:ext uri="{FF2B5EF4-FFF2-40B4-BE49-F238E27FC236}">
                  <a16:creationId xmlns:a16="http://schemas.microsoft.com/office/drawing/2014/main" id="{DC988E0D-5235-84B1-79FE-BDA103ACA32F}"/>
                </a:ext>
              </a:extLst>
            </p:cNvPr>
            <p:cNvGrpSpPr/>
            <p:nvPr/>
          </p:nvGrpSpPr>
          <p:grpSpPr>
            <a:xfrm>
              <a:off x="6191262" y="1216681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9616409-C02C-E2E6-4B9D-3AF654CE7236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E82BD5D5-A91B-87ED-B1DC-795D8DEC155A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7C7B27E-8B13-4612-B685-3B9EDE733F15}"/>
                </a:ext>
              </a:extLst>
            </p:cNvPr>
            <p:cNvSpPr/>
            <p:nvPr/>
          </p:nvSpPr>
          <p:spPr>
            <a:xfrm>
              <a:off x="7062589" y="477489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1549997-7DD1-790A-DB9C-A9FBA24D8918}"/>
                </a:ext>
              </a:extLst>
            </p:cNvPr>
            <p:cNvSpPr/>
            <p:nvPr/>
          </p:nvSpPr>
          <p:spPr>
            <a:xfrm>
              <a:off x="7065829" y="1013151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6" name="Graphic 2">
              <a:extLst>
                <a:ext uri="{FF2B5EF4-FFF2-40B4-BE49-F238E27FC236}">
                  <a16:creationId xmlns:a16="http://schemas.microsoft.com/office/drawing/2014/main" id="{D7C7408C-087E-705B-2610-71C53B14DCF4}"/>
                </a:ext>
              </a:extLst>
            </p:cNvPr>
            <p:cNvGrpSpPr/>
            <p:nvPr/>
          </p:nvGrpSpPr>
          <p:grpSpPr>
            <a:xfrm>
              <a:off x="6730017" y="679197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5BACB03C-69F0-8C36-1977-8FF519AA07F2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56045978-9C60-99D1-C983-FA19D9A32E71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97" name="Graphic 2">
              <a:extLst>
                <a:ext uri="{FF2B5EF4-FFF2-40B4-BE49-F238E27FC236}">
                  <a16:creationId xmlns:a16="http://schemas.microsoft.com/office/drawing/2014/main" id="{83B0C6E1-0CC7-A913-6E26-5F7C1370C7C4}"/>
                </a:ext>
              </a:extLst>
            </p:cNvPr>
            <p:cNvGrpSpPr/>
            <p:nvPr/>
          </p:nvGrpSpPr>
          <p:grpSpPr>
            <a:xfrm>
              <a:off x="7271104" y="1224737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1A906DE-B985-AD52-9703-5C7EF4E19083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67957F8-718C-4370-2B32-A3F3A2465E25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98" name="Graphic 2">
              <a:extLst>
                <a:ext uri="{FF2B5EF4-FFF2-40B4-BE49-F238E27FC236}">
                  <a16:creationId xmlns:a16="http://schemas.microsoft.com/office/drawing/2014/main" id="{F5879243-384B-5F7F-1021-9F548AD56A76}"/>
                </a:ext>
              </a:extLst>
            </p:cNvPr>
            <p:cNvGrpSpPr/>
            <p:nvPr/>
          </p:nvGrpSpPr>
          <p:grpSpPr>
            <a:xfrm>
              <a:off x="5648227" y="675237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AB5942C4-B3E1-F8EE-4587-46818CCA9993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025307C1-293D-A38F-5585-C95E2624C2DE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99" name="Graphic 2">
              <a:extLst>
                <a:ext uri="{FF2B5EF4-FFF2-40B4-BE49-F238E27FC236}">
                  <a16:creationId xmlns:a16="http://schemas.microsoft.com/office/drawing/2014/main" id="{36355CEF-D0EE-9D19-1367-91BCDEF695D3}"/>
                </a:ext>
              </a:extLst>
            </p:cNvPr>
            <p:cNvGrpSpPr/>
            <p:nvPr/>
          </p:nvGrpSpPr>
          <p:grpSpPr>
            <a:xfrm>
              <a:off x="5784337" y="2493689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58723EE8-F036-0056-9BA8-E48448F277A2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B22AF25D-48F5-0449-B64C-136003C36C69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828216A8-1634-94DF-006B-0AD83E6CB096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CD236223-E185-FB8B-D1BF-9914F47DFC94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61A56582-1F6A-642D-71DD-69B592254A73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BE3CE372-C33C-CE05-74E4-D593A069C6ED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0AB18F6B-F1E5-E04B-DE0A-56841066FF35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3940A1EC-A079-0F23-FFC3-0B7398C9895B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9339AC21-4CB7-3500-4AFA-E9704700FEA8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9D9E767-861C-4F20-A869-45ECFCBA2958}"/>
                </a:ext>
              </a:extLst>
            </p:cNvPr>
            <p:cNvSpPr/>
            <p:nvPr/>
          </p:nvSpPr>
          <p:spPr>
            <a:xfrm>
              <a:off x="5986258" y="2677487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E0817A-B542-27EA-BA6C-C0AC29A6F0EB}"/>
                </a:ext>
              </a:extLst>
            </p:cNvPr>
            <p:cNvSpPr/>
            <p:nvPr/>
          </p:nvSpPr>
          <p:spPr>
            <a:xfrm>
              <a:off x="6525617" y="2677487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57868EA-AC6D-3792-AF94-E3AB45FFF0D1}"/>
                </a:ext>
              </a:extLst>
            </p:cNvPr>
            <p:cNvSpPr/>
            <p:nvPr/>
          </p:nvSpPr>
          <p:spPr>
            <a:xfrm>
              <a:off x="5983731" y="3217801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65A46D7-F0F1-9CA4-2604-D5EC5AB83540}"/>
                </a:ext>
              </a:extLst>
            </p:cNvPr>
            <p:cNvSpPr/>
            <p:nvPr/>
          </p:nvSpPr>
          <p:spPr>
            <a:xfrm>
              <a:off x="6524951" y="3217801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EAD5D73-84E2-EA79-D1C5-93656E6722F7}"/>
                </a:ext>
              </a:extLst>
            </p:cNvPr>
            <p:cNvSpPr/>
            <p:nvPr/>
          </p:nvSpPr>
          <p:spPr>
            <a:xfrm>
              <a:off x="5989527" y="3758115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951808F-8A68-73D9-526B-8ABBBFA1D84F}"/>
                </a:ext>
              </a:extLst>
            </p:cNvPr>
            <p:cNvSpPr/>
            <p:nvPr/>
          </p:nvSpPr>
          <p:spPr>
            <a:xfrm>
              <a:off x="6528191" y="3758115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6" name="Graphic 2">
              <a:extLst>
                <a:ext uri="{FF2B5EF4-FFF2-40B4-BE49-F238E27FC236}">
                  <a16:creationId xmlns:a16="http://schemas.microsoft.com/office/drawing/2014/main" id="{FD3BF3CD-B392-1B01-D7C4-A580A5876E9D}"/>
                </a:ext>
              </a:extLst>
            </p:cNvPr>
            <p:cNvGrpSpPr/>
            <p:nvPr/>
          </p:nvGrpSpPr>
          <p:grpSpPr>
            <a:xfrm>
              <a:off x="6181572" y="2879196"/>
              <a:ext cx="290366" cy="288669"/>
              <a:chOff x="2311251" y="1352849"/>
              <a:chExt cx="290366" cy="288669"/>
            </a:xfrm>
          </p:grpSpPr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C7E2B8BC-2E16-B70E-A959-96685023BBFD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DAEBE98A-4184-1309-2789-330F9719EA3D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07" name="Graphic 2">
              <a:extLst>
                <a:ext uri="{FF2B5EF4-FFF2-40B4-BE49-F238E27FC236}">
                  <a16:creationId xmlns:a16="http://schemas.microsoft.com/office/drawing/2014/main" id="{D6B94DA4-5967-20F9-A241-C73D7755B1E5}"/>
                </a:ext>
              </a:extLst>
            </p:cNvPr>
            <p:cNvGrpSpPr/>
            <p:nvPr/>
          </p:nvGrpSpPr>
          <p:grpSpPr>
            <a:xfrm>
              <a:off x="6183491" y="3964593"/>
              <a:ext cx="290366" cy="288669"/>
              <a:chOff x="2313170" y="2438246"/>
              <a:chExt cx="290366" cy="288669"/>
            </a:xfrm>
          </p:grpSpPr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3E9523E-6F03-0E1F-B57A-9DF23B39E3EE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3791FDB3-4C43-7D01-3A59-25A4F5B85B39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D5DAD6E-3DB1-569C-8702-A1443CAC6B8D}"/>
                </a:ext>
              </a:extLst>
            </p:cNvPr>
            <p:cNvSpPr/>
            <p:nvPr/>
          </p:nvSpPr>
          <p:spPr>
            <a:xfrm>
              <a:off x="7072494" y="3220188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E11F99F-687F-4180-2032-E7BA2C4AD454}"/>
                </a:ext>
              </a:extLst>
            </p:cNvPr>
            <p:cNvSpPr/>
            <p:nvPr/>
          </p:nvSpPr>
          <p:spPr>
            <a:xfrm>
              <a:off x="7071824" y="3760501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0" name="Graphic 2">
              <a:extLst>
                <a:ext uri="{FF2B5EF4-FFF2-40B4-BE49-F238E27FC236}">
                  <a16:creationId xmlns:a16="http://schemas.microsoft.com/office/drawing/2014/main" id="{01175037-39D9-34B4-7396-E44E963363E9}"/>
                </a:ext>
              </a:extLst>
            </p:cNvPr>
            <p:cNvGrpSpPr/>
            <p:nvPr/>
          </p:nvGrpSpPr>
          <p:grpSpPr>
            <a:xfrm>
              <a:off x="6728449" y="3421896"/>
              <a:ext cx="290365" cy="288669"/>
              <a:chOff x="2858128" y="1895549"/>
              <a:chExt cx="290365" cy="288669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6888541E-8A46-DB66-01E8-EA89D6EF148B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046F7EDD-90E5-294E-3B6F-57FA4FF8DAEF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11" name="Graphic 2">
              <a:extLst>
                <a:ext uri="{FF2B5EF4-FFF2-40B4-BE49-F238E27FC236}">
                  <a16:creationId xmlns:a16="http://schemas.microsoft.com/office/drawing/2014/main" id="{5711242C-2480-5461-0B20-7BADD65C7C60}"/>
                </a:ext>
              </a:extLst>
            </p:cNvPr>
            <p:cNvGrpSpPr/>
            <p:nvPr/>
          </p:nvGrpSpPr>
          <p:grpSpPr>
            <a:xfrm>
              <a:off x="6192376" y="3419509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8A0D6DA6-3738-E229-FA17-42485624CD82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85FE6ECA-B524-E9F7-352A-FFF4E0DBC38A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6645574-296D-B626-5D5B-78FFD6ACE1F6}"/>
                </a:ext>
              </a:extLst>
            </p:cNvPr>
            <p:cNvSpPr/>
            <p:nvPr/>
          </p:nvSpPr>
          <p:spPr>
            <a:xfrm>
              <a:off x="7063703" y="2680317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1BCCA51-636E-7E14-5041-4ECB0D431E58}"/>
                </a:ext>
              </a:extLst>
            </p:cNvPr>
            <p:cNvSpPr/>
            <p:nvPr/>
          </p:nvSpPr>
          <p:spPr>
            <a:xfrm>
              <a:off x="7066943" y="3215979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4" name="Graphic 2">
              <a:extLst>
                <a:ext uri="{FF2B5EF4-FFF2-40B4-BE49-F238E27FC236}">
                  <a16:creationId xmlns:a16="http://schemas.microsoft.com/office/drawing/2014/main" id="{63A8F95E-92F7-90E4-D9CC-6C76D1894E93}"/>
                </a:ext>
              </a:extLst>
            </p:cNvPr>
            <p:cNvGrpSpPr/>
            <p:nvPr/>
          </p:nvGrpSpPr>
          <p:grpSpPr>
            <a:xfrm>
              <a:off x="6731131" y="2882025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2CC66E1E-D2BE-B272-71E7-8E149B15BE7A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A24D645D-2936-A60A-F443-E19FBF4C0F1B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15" name="Graphic 2">
              <a:extLst>
                <a:ext uri="{FF2B5EF4-FFF2-40B4-BE49-F238E27FC236}">
                  <a16:creationId xmlns:a16="http://schemas.microsoft.com/office/drawing/2014/main" id="{00B00580-4D1A-E7E3-EDB4-298F2B7D9321}"/>
                </a:ext>
              </a:extLst>
            </p:cNvPr>
            <p:cNvGrpSpPr/>
            <p:nvPr/>
          </p:nvGrpSpPr>
          <p:grpSpPr>
            <a:xfrm>
              <a:off x="7272218" y="3427565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90A821A-3AE4-8FDD-7D5A-A5674CA2868B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1BB66022-1BD9-9500-CD52-C7889C871258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16" name="Graphic 2">
              <a:extLst>
                <a:ext uri="{FF2B5EF4-FFF2-40B4-BE49-F238E27FC236}">
                  <a16:creationId xmlns:a16="http://schemas.microsoft.com/office/drawing/2014/main" id="{302D79FD-A8D5-7330-A247-963E1EC3891F}"/>
                </a:ext>
              </a:extLst>
            </p:cNvPr>
            <p:cNvGrpSpPr/>
            <p:nvPr/>
          </p:nvGrpSpPr>
          <p:grpSpPr>
            <a:xfrm>
              <a:off x="5649341" y="2878065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814696A3-F418-2CB8-4CB5-CC60EE59B324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831A995E-BA6A-BBFE-DAF5-09182BD789C7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F787381-9FAD-BABB-35F6-DB06F3EECDFA}"/>
                </a:ext>
              </a:extLst>
            </p:cNvPr>
            <p:cNvCxnSpPr>
              <a:cxnSpLocks/>
            </p:cNvCxnSpPr>
            <p:nvPr/>
          </p:nvCxnSpPr>
          <p:spPr>
            <a:xfrm>
              <a:off x="5710508" y="1887422"/>
              <a:ext cx="908554" cy="90332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B31427A-214C-99E8-74D6-A308F45D4BCA}"/>
                </a:ext>
              </a:extLst>
            </p:cNvPr>
            <p:cNvSpPr/>
            <p:nvPr/>
          </p:nvSpPr>
          <p:spPr>
            <a:xfrm>
              <a:off x="5976656" y="2135795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830FF64-7D93-FA20-1E31-1AEBA7667F98}"/>
                </a:ext>
              </a:extLst>
            </p:cNvPr>
            <p:cNvCxnSpPr>
              <a:cxnSpLocks/>
            </p:cNvCxnSpPr>
            <p:nvPr/>
          </p:nvCxnSpPr>
          <p:spPr>
            <a:xfrm>
              <a:off x="6606680" y="1653155"/>
              <a:ext cx="908554" cy="90332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F3C626FE-7FDF-D926-98FC-20944C54B773}"/>
                </a:ext>
              </a:extLst>
            </p:cNvPr>
            <p:cNvSpPr/>
            <p:nvPr/>
          </p:nvSpPr>
          <p:spPr>
            <a:xfrm>
              <a:off x="7063703" y="2135795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4CDA4C3-AA98-376E-3031-4251243B1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608429"/>
              <a:ext cx="1118726" cy="115723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56BE3781-E8A3-C1A7-98B4-D2B0B23DBA83}"/>
                </a:ext>
              </a:extLst>
            </p:cNvPr>
            <p:cNvSpPr/>
            <p:nvPr/>
          </p:nvSpPr>
          <p:spPr>
            <a:xfrm>
              <a:off x="6522561" y="2136130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31" name="Graphic 2">
              <a:extLst>
                <a:ext uri="{FF2B5EF4-FFF2-40B4-BE49-F238E27FC236}">
                  <a16:creationId xmlns:a16="http://schemas.microsoft.com/office/drawing/2014/main" id="{DF682A6E-03AA-B26F-6DD0-7EE181E9241C}"/>
                </a:ext>
              </a:extLst>
            </p:cNvPr>
            <p:cNvGrpSpPr/>
            <p:nvPr/>
          </p:nvGrpSpPr>
          <p:grpSpPr>
            <a:xfrm>
              <a:off x="6204243" y="2346066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F51B5C5-F4A8-F473-E250-5147FD215898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498FAF75-C547-E4F9-4F54-50A8D36035A5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32" name="Graphic 2">
              <a:extLst>
                <a:ext uri="{FF2B5EF4-FFF2-40B4-BE49-F238E27FC236}">
                  <a16:creationId xmlns:a16="http://schemas.microsoft.com/office/drawing/2014/main" id="{5CF6F6AA-834A-4B80-C490-D76C8218B165}"/>
                </a:ext>
              </a:extLst>
            </p:cNvPr>
            <p:cNvGrpSpPr/>
            <p:nvPr/>
          </p:nvGrpSpPr>
          <p:grpSpPr>
            <a:xfrm>
              <a:off x="6730016" y="1781302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EAE17B17-055B-C25F-51D1-AB3F1DC6C690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11DF8E3D-F027-D575-6AD1-0366C6930DC7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ACBEEAE4-0D93-4217-89EE-7C44BA09B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4925" y="1594286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Graphic 2">
              <a:extLst>
                <a:ext uri="{FF2B5EF4-FFF2-40B4-BE49-F238E27FC236}">
                  <a16:creationId xmlns:a16="http://schemas.microsoft.com/office/drawing/2014/main" id="{D67F1E64-8BDB-DB55-344C-879646721138}"/>
                </a:ext>
              </a:extLst>
            </p:cNvPr>
            <p:cNvGrpSpPr/>
            <p:nvPr/>
          </p:nvGrpSpPr>
          <p:grpSpPr>
            <a:xfrm>
              <a:off x="5639643" y="1781302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F1400BE-7086-2EC8-C999-172A014524A7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059A98D1-9228-40A6-A944-FE454963FC54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25A3BB8-F7F0-B07C-6F43-D278D17C5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273" y="1861172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9194BC92-1C5F-7ADC-D10A-ABE594EE2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013" y="2437894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7" name="Graphic 2">
              <a:extLst>
                <a:ext uri="{FF2B5EF4-FFF2-40B4-BE49-F238E27FC236}">
                  <a16:creationId xmlns:a16="http://schemas.microsoft.com/office/drawing/2014/main" id="{306ADBB2-6506-93CC-8C27-D76DA5E0DD64}"/>
                </a:ext>
              </a:extLst>
            </p:cNvPr>
            <p:cNvGrpSpPr/>
            <p:nvPr/>
          </p:nvGrpSpPr>
          <p:grpSpPr>
            <a:xfrm>
              <a:off x="7274472" y="2320911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1D454F26-2E75-DD0F-ABFF-09489131E941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A8A155FE-EA83-F2F7-5367-5E275C48211D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B091FF9D-CCF8-62B1-2451-FE8D89850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9664" y="2180936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9C2ADD3-E8BC-E254-35BF-81264DF8CB43}"/>
                </a:ext>
              </a:extLst>
            </p:cNvPr>
            <p:cNvCxnSpPr>
              <a:cxnSpLocks/>
            </p:cNvCxnSpPr>
            <p:nvPr/>
          </p:nvCxnSpPr>
          <p:spPr>
            <a:xfrm>
              <a:off x="6309459" y="1900864"/>
              <a:ext cx="667689" cy="68763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9" name="Graphic 2">
              <a:extLst>
                <a:ext uri="{FF2B5EF4-FFF2-40B4-BE49-F238E27FC236}">
                  <a16:creationId xmlns:a16="http://schemas.microsoft.com/office/drawing/2014/main" id="{AB7B7E6F-C25A-513B-374D-7DEF9B605CB9}"/>
                </a:ext>
              </a:extLst>
            </p:cNvPr>
            <p:cNvGrpSpPr/>
            <p:nvPr/>
          </p:nvGrpSpPr>
          <p:grpSpPr>
            <a:xfrm>
              <a:off x="6182377" y="1761765"/>
              <a:ext cx="290366" cy="288669"/>
              <a:chOff x="2313170" y="2438246"/>
              <a:chExt cx="290366" cy="288669"/>
            </a:xfrm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FCF5E7A-220C-5548-5536-37841A083734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8C6FFD45-5A8F-3836-1250-B9142560DA67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50" name="Graphic 2">
              <a:extLst>
                <a:ext uri="{FF2B5EF4-FFF2-40B4-BE49-F238E27FC236}">
                  <a16:creationId xmlns:a16="http://schemas.microsoft.com/office/drawing/2014/main" id="{26CC08A2-B123-F273-184C-6D130E66331F}"/>
                </a:ext>
              </a:extLst>
            </p:cNvPr>
            <p:cNvGrpSpPr/>
            <p:nvPr/>
          </p:nvGrpSpPr>
          <p:grpSpPr>
            <a:xfrm>
              <a:off x="6729367" y="2338763"/>
              <a:ext cx="290365" cy="288669"/>
              <a:chOff x="2859046" y="812416"/>
              <a:chExt cx="290365" cy="288669"/>
            </a:xfrm>
          </p:grpSpPr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AB1CDBB2-9A1A-2B22-C0BA-630E3CA271CF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4A2A9321-8C21-0DD6-BE2A-DC768C8DB550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</p:grpSp>
      <p:sp>
        <p:nvSpPr>
          <p:cNvPr id="428" name="Arrow: Right 427">
            <a:extLst>
              <a:ext uri="{FF2B5EF4-FFF2-40B4-BE49-F238E27FC236}">
                <a16:creationId xmlns:a16="http://schemas.microsoft.com/office/drawing/2014/main" id="{0012E2C3-7528-8944-FA2A-BE4B313EFE39}"/>
              </a:ext>
            </a:extLst>
          </p:cNvPr>
          <p:cNvSpPr/>
          <p:nvPr/>
        </p:nvSpPr>
        <p:spPr>
          <a:xfrm>
            <a:off x="5526250" y="3187149"/>
            <a:ext cx="1159657" cy="3847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9" name="Rectangle: Rounded Corners 428">
            <a:extLst>
              <a:ext uri="{FF2B5EF4-FFF2-40B4-BE49-F238E27FC236}">
                <a16:creationId xmlns:a16="http://schemas.microsoft.com/office/drawing/2014/main" id="{13B6AEF9-71B2-55D8-4F0D-5899D0CE7D89}"/>
              </a:ext>
            </a:extLst>
          </p:cNvPr>
          <p:cNvSpPr/>
          <p:nvPr/>
        </p:nvSpPr>
        <p:spPr>
          <a:xfrm>
            <a:off x="9719733" y="1292316"/>
            <a:ext cx="210249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: Rounded Corners 429">
            <a:extLst>
              <a:ext uri="{FF2B5EF4-FFF2-40B4-BE49-F238E27FC236}">
                <a16:creationId xmlns:a16="http://schemas.microsoft.com/office/drawing/2014/main" id="{D3203BC2-1B24-CE08-711D-423E40283628}"/>
              </a:ext>
            </a:extLst>
          </p:cNvPr>
          <p:cNvSpPr/>
          <p:nvPr/>
        </p:nvSpPr>
        <p:spPr>
          <a:xfrm>
            <a:off x="9934914" y="1292316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: Rounded Corners 430">
            <a:extLst>
              <a:ext uri="{FF2B5EF4-FFF2-40B4-BE49-F238E27FC236}">
                <a16:creationId xmlns:a16="http://schemas.microsoft.com/office/drawing/2014/main" id="{B9CFD04E-D446-D68A-31D8-8D40052FD2D2}"/>
              </a:ext>
            </a:extLst>
          </p:cNvPr>
          <p:cNvSpPr/>
          <p:nvPr/>
        </p:nvSpPr>
        <p:spPr>
          <a:xfrm>
            <a:off x="10114914" y="1292316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: Rounded Corners 431">
            <a:extLst>
              <a:ext uri="{FF2B5EF4-FFF2-40B4-BE49-F238E27FC236}">
                <a16:creationId xmlns:a16="http://schemas.microsoft.com/office/drawing/2014/main" id="{E2A358AE-2BE2-A9DF-61D9-15745AFC6CA2}"/>
              </a:ext>
            </a:extLst>
          </p:cNvPr>
          <p:cNvSpPr/>
          <p:nvPr/>
        </p:nvSpPr>
        <p:spPr>
          <a:xfrm>
            <a:off x="10296934" y="1292315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: Rounded Corners 432">
            <a:extLst>
              <a:ext uri="{FF2B5EF4-FFF2-40B4-BE49-F238E27FC236}">
                <a16:creationId xmlns:a16="http://schemas.microsoft.com/office/drawing/2014/main" id="{D4FEF4E7-EBD6-99FB-53E8-4AB19FF308B6}"/>
              </a:ext>
            </a:extLst>
          </p:cNvPr>
          <p:cNvSpPr/>
          <p:nvPr/>
        </p:nvSpPr>
        <p:spPr>
          <a:xfrm>
            <a:off x="10474914" y="1299230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: Rounded Corners 433">
            <a:extLst>
              <a:ext uri="{FF2B5EF4-FFF2-40B4-BE49-F238E27FC236}">
                <a16:creationId xmlns:a16="http://schemas.microsoft.com/office/drawing/2014/main" id="{2F3B1F19-9D85-0F2E-E17D-436248C3EAA9}"/>
              </a:ext>
            </a:extLst>
          </p:cNvPr>
          <p:cNvSpPr/>
          <p:nvPr/>
        </p:nvSpPr>
        <p:spPr>
          <a:xfrm>
            <a:off x="10652894" y="1299230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: Rounded Corners 434">
            <a:extLst>
              <a:ext uri="{FF2B5EF4-FFF2-40B4-BE49-F238E27FC236}">
                <a16:creationId xmlns:a16="http://schemas.microsoft.com/office/drawing/2014/main" id="{B871C87D-4743-D5D0-DA09-E3864B2863B4}"/>
              </a:ext>
            </a:extLst>
          </p:cNvPr>
          <p:cNvSpPr/>
          <p:nvPr/>
        </p:nvSpPr>
        <p:spPr>
          <a:xfrm>
            <a:off x="10830874" y="1299229"/>
            <a:ext cx="300675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6" name="Graphic 435" descr="Question Mark outline">
            <a:extLst>
              <a:ext uri="{FF2B5EF4-FFF2-40B4-BE49-F238E27FC236}">
                <a16:creationId xmlns:a16="http://schemas.microsoft.com/office/drawing/2014/main" id="{2BF9729E-0FC0-D444-AA85-9BF324654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3016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032E1-0171-54FB-7B8C-D5E6076B4BE2}"/>
              </a:ext>
            </a:extLst>
          </p:cNvPr>
          <p:cNvSpPr txBox="1"/>
          <p:nvPr/>
        </p:nvSpPr>
        <p:spPr>
          <a:xfrm>
            <a:off x="7018800" y="5455609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Merged patch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EACC4F-2B48-6A71-6D35-8A984DC3884D}"/>
              </a:ext>
            </a:extLst>
          </p:cNvPr>
          <p:cNvSpPr/>
          <p:nvPr/>
        </p:nvSpPr>
        <p:spPr>
          <a:xfrm>
            <a:off x="3914967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4AC87D-2413-0A2B-BAD4-5A031EEF1F7B}"/>
              </a:ext>
            </a:extLst>
          </p:cNvPr>
          <p:cNvSpPr/>
          <p:nvPr/>
        </p:nvSpPr>
        <p:spPr>
          <a:xfrm>
            <a:off x="3914967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7B6BF4-3373-6E99-68DF-680BD6CE518C}"/>
              </a:ext>
            </a:extLst>
          </p:cNvPr>
          <p:cNvSpPr/>
          <p:nvPr/>
        </p:nvSpPr>
        <p:spPr>
          <a:xfrm>
            <a:off x="4118366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F723E3-0D85-B3D3-8390-82BECBB37291}"/>
              </a:ext>
            </a:extLst>
          </p:cNvPr>
          <p:cNvSpPr/>
          <p:nvPr/>
        </p:nvSpPr>
        <p:spPr>
          <a:xfrm>
            <a:off x="4118366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505BB3-45E3-C036-69F1-1C21FFFB4F13}"/>
              </a:ext>
            </a:extLst>
          </p:cNvPr>
          <p:cNvSpPr/>
          <p:nvPr/>
        </p:nvSpPr>
        <p:spPr>
          <a:xfrm>
            <a:off x="4298366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01A2AE-60FE-9319-CFDB-8C1BF7060135}"/>
              </a:ext>
            </a:extLst>
          </p:cNvPr>
          <p:cNvSpPr/>
          <p:nvPr/>
        </p:nvSpPr>
        <p:spPr>
          <a:xfrm>
            <a:off x="4298366" y="3440496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7D6A8E-14BC-0F94-6FD8-D3655C69B31C}"/>
              </a:ext>
            </a:extLst>
          </p:cNvPr>
          <p:cNvSpPr/>
          <p:nvPr/>
        </p:nvSpPr>
        <p:spPr>
          <a:xfrm>
            <a:off x="4463154" y="1274648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6F2B7D-B1A9-3F64-7EE2-13E7CADE5252}"/>
              </a:ext>
            </a:extLst>
          </p:cNvPr>
          <p:cNvSpPr/>
          <p:nvPr/>
        </p:nvSpPr>
        <p:spPr>
          <a:xfrm>
            <a:off x="4464414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2383E-6FB7-88DA-83AB-63568CC93CFC}"/>
              </a:ext>
            </a:extLst>
          </p:cNvPr>
          <p:cNvSpPr/>
          <p:nvPr/>
        </p:nvSpPr>
        <p:spPr>
          <a:xfrm>
            <a:off x="4655689" y="1272324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C69701-AFBB-BF48-7733-56EC46750233}"/>
              </a:ext>
            </a:extLst>
          </p:cNvPr>
          <p:cNvSpPr/>
          <p:nvPr/>
        </p:nvSpPr>
        <p:spPr>
          <a:xfrm>
            <a:off x="4655689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0BB4839-2891-998C-0C28-4D065819089E}"/>
              </a:ext>
            </a:extLst>
          </p:cNvPr>
          <p:cNvSpPr/>
          <p:nvPr/>
        </p:nvSpPr>
        <p:spPr>
          <a:xfrm>
            <a:off x="4831068" y="1272324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27D3EE-FF6E-E823-8918-58EC87534788}"/>
              </a:ext>
            </a:extLst>
          </p:cNvPr>
          <p:cNvSpPr/>
          <p:nvPr/>
        </p:nvSpPr>
        <p:spPr>
          <a:xfrm>
            <a:off x="4831068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E34B19-EFE8-C1D0-49C5-F478EB74FAF5}"/>
              </a:ext>
            </a:extLst>
          </p:cNvPr>
          <p:cNvSpPr/>
          <p:nvPr/>
        </p:nvSpPr>
        <p:spPr>
          <a:xfrm>
            <a:off x="5013861" y="1272324"/>
            <a:ext cx="301265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6A1A81-726A-DDFF-4C20-45F41421898F}"/>
              </a:ext>
            </a:extLst>
          </p:cNvPr>
          <p:cNvSpPr/>
          <p:nvPr/>
        </p:nvSpPr>
        <p:spPr>
          <a:xfrm>
            <a:off x="5011067" y="3436911"/>
            <a:ext cx="304059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369CE57-B883-F459-9A63-6418E016C9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5004" y="1301558"/>
            <a:ext cx="1626723" cy="202394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FEB8BE4-7A8A-05C8-65A1-ECBE06DBE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6689" y="3475102"/>
            <a:ext cx="1626723" cy="2023944"/>
          </a:xfrm>
          <a:prstGeom prst="rect">
            <a:avLst/>
          </a:prstGeom>
        </p:spPr>
      </p:pic>
      <p:pic>
        <p:nvPicPr>
          <p:cNvPr id="22" name="comb_3.5">
            <a:hlinkClick r:id="" action="ppaction://media"/>
            <a:extLst>
              <a:ext uri="{FF2B5EF4-FFF2-40B4-BE49-F238E27FC236}">
                <a16:creationId xmlns:a16="http://schemas.microsoft.com/office/drawing/2014/main" id="{D0E94B08-9520-FCD9-8501-30ABE658FBF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75.5102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98219" y="309005"/>
            <a:ext cx="406400" cy="406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F2AF884-31C2-5457-034A-A000C6F7DE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1552" y="1301558"/>
            <a:ext cx="1626723" cy="20239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C364CE6-E57A-2283-0AB5-9104EC4E15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3237" y="3475102"/>
            <a:ext cx="1626723" cy="2023944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9322298-9F68-9BE6-6F93-35F08F28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329C5-4B38-AA84-00FA-61E4A0E4E8C8}"/>
              </a:ext>
            </a:extLst>
          </p:cNvPr>
          <p:cNvSpPr txBox="1"/>
          <p:nvPr/>
        </p:nvSpPr>
        <p:spPr>
          <a:xfrm>
            <a:off x="2626498" y="5815342"/>
            <a:ext cx="6939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Lattice surgery requires the gate schedule across both patches to start at the same time in the merged patch</a:t>
            </a:r>
          </a:p>
        </p:txBody>
      </p:sp>
    </p:spTree>
    <p:extLst>
      <p:ext uri="{BB962C8B-B14F-4D97-AF65-F5344CB8AC3E}">
        <p14:creationId xmlns:p14="http://schemas.microsoft.com/office/powerpoint/2010/main" val="67024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2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2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7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0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3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2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429" grpId="0" animBg="1"/>
          <p:bldP spid="429" grpId="1" animBg="1"/>
          <p:bldP spid="430" grpId="0" animBg="1"/>
          <p:bldP spid="430" grpId="1" animBg="1"/>
          <p:bldP spid="431" grpId="0" animBg="1"/>
          <p:bldP spid="431" grpId="1" animBg="1"/>
          <p:bldP spid="432" grpId="0" animBg="1"/>
          <p:bldP spid="432" grpId="1" animBg="1"/>
          <p:bldP spid="433" grpId="0" animBg="1"/>
          <p:bldP spid="433" grpId="1" animBg="1"/>
          <p:bldP spid="434" grpId="0" animBg="1"/>
          <p:bldP spid="434" grpId="1" animBg="1"/>
          <p:bldP spid="435" grpId="0" animBg="1"/>
          <p:bldP spid="43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2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2144-3484-F028-6D1C-D6651245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desynchronization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F9F604-463D-E8EF-0939-478DA15D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8059D-1FFA-06AA-6556-B86367A4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22" y="2580696"/>
            <a:ext cx="5118218" cy="1696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7773C4-9E30-84CD-BDFB-FAFC898AD8D2}"/>
                  </a:ext>
                </a:extLst>
              </p:cNvPr>
              <p:cNvSpPr txBox="1"/>
              <p:nvPr/>
            </p:nvSpPr>
            <p:spPr>
              <a:xfrm>
                <a:off x="6280190" y="2459504"/>
                <a:ext cx="504638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Universal fault-tolerant quantum computers require non-Clifford gates (like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gate)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can be implemented using Lattice Surgery for a surface code error-corrected quantum computer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7773C4-9E30-84CD-BDFB-FAFC898AD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90" y="2459504"/>
                <a:ext cx="5046388" cy="1938992"/>
              </a:xfrm>
              <a:prstGeom prst="rect">
                <a:avLst/>
              </a:prstGeom>
              <a:blipFill>
                <a:blip r:embed="rId3"/>
                <a:stretch>
                  <a:fillRect l="-1087" t="-1567" b="-4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20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82EA-F005-D16C-00D1-E911A66D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desynchronization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66746-D78E-0580-5CA6-4D77C897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70F58-87AD-7592-26EA-67985FB72B2A}"/>
              </a:ext>
            </a:extLst>
          </p:cNvPr>
          <p:cNvSpPr txBox="1"/>
          <p:nvPr/>
        </p:nvSpPr>
        <p:spPr>
          <a:xfrm>
            <a:off x="150906" y="6290588"/>
            <a:ext cx="48763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 dirty="0"/>
              <a:t>†</a:t>
            </a:r>
            <a:r>
              <a:rPr lang="en-US" sz="1100" dirty="0"/>
              <a:t>Gidney, C., Shutty, N., &amp; Jones, C. (2024). Magic state cultivation: growing T states as cheap as CNOT gates. </a:t>
            </a:r>
            <a:r>
              <a:rPr lang="en-US" sz="1100" i="1" dirty="0" err="1"/>
              <a:t>arXiv</a:t>
            </a:r>
            <a:r>
              <a:rPr lang="en-US" sz="1100" i="1" dirty="0"/>
              <a:t> preprint arXiv:2409.17595</a:t>
            </a:r>
            <a:r>
              <a:rPr lang="en-US" sz="11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91F4B-3EEF-C5A5-8F14-9F82C5518788}"/>
              </a:ext>
            </a:extLst>
          </p:cNvPr>
          <p:cNvSpPr txBox="1"/>
          <p:nvPr/>
        </p:nvSpPr>
        <p:spPr>
          <a:xfrm>
            <a:off x="355941" y="1270341"/>
            <a:ext cx="60080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Magic state cultivation</a:t>
            </a:r>
            <a:r>
              <a:rPr lang="en-US" sz="2000" baseline="30000" dirty="0"/>
              <a:t>†</a:t>
            </a:r>
            <a:r>
              <a:rPr lang="en-US" sz="2000" dirty="0"/>
              <a:t> reduces the overhead of generating magic states by several orders of magnitude compared to distillation-based protocols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D55331-BBE9-8A30-AC98-B16DF7C5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96" y="2696182"/>
            <a:ext cx="2088609" cy="15921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2FCA5AF-2782-BB3B-7D36-6DD8A8ED8D66}"/>
              </a:ext>
            </a:extLst>
          </p:cNvPr>
          <p:cNvGrpSpPr/>
          <p:nvPr/>
        </p:nvGrpSpPr>
        <p:grpSpPr>
          <a:xfrm>
            <a:off x="735043" y="2696182"/>
            <a:ext cx="1249707" cy="1015663"/>
            <a:chOff x="3400049" y="1237944"/>
            <a:chExt cx="5391902" cy="43821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4D2E24-6885-E977-B948-D199A29CD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0049" y="1237944"/>
              <a:ext cx="5391902" cy="43821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9421FC-01F7-65E4-9EB3-0EC541915F3B}"/>
                </a:ext>
              </a:extLst>
            </p:cNvPr>
            <p:cNvSpPr/>
            <p:nvPr/>
          </p:nvSpPr>
          <p:spPr>
            <a:xfrm>
              <a:off x="7188200" y="3949700"/>
              <a:ext cx="1511300" cy="1592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D3AF4D-861A-6193-53C0-DA88EEBFF082}"/>
                </a:ext>
              </a:extLst>
            </p:cNvPr>
            <p:cNvSpPr/>
            <p:nvPr/>
          </p:nvSpPr>
          <p:spPr>
            <a:xfrm>
              <a:off x="8324850" y="2696182"/>
              <a:ext cx="311150" cy="351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A914329-2354-7156-0D36-957F366FC9C4}"/>
              </a:ext>
            </a:extLst>
          </p:cNvPr>
          <p:cNvSpPr/>
          <p:nvPr/>
        </p:nvSpPr>
        <p:spPr>
          <a:xfrm rot="10800000">
            <a:off x="1194796" y="3711845"/>
            <a:ext cx="330200" cy="62294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2046D2-C5C8-96D0-E634-924F53E08B36}"/>
              </a:ext>
            </a:extLst>
          </p:cNvPr>
          <p:cNvSpPr txBox="1"/>
          <p:nvPr/>
        </p:nvSpPr>
        <p:spPr>
          <a:xfrm>
            <a:off x="680864" y="4410412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1" dirty="0"/>
              <a:t>T</a:t>
            </a:r>
            <a:r>
              <a:rPr lang="en-US" sz="2000" dirty="0"/>
              <a:t> injection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B65442E-935D-09C1-4173-7A017F46CE34}"/>
              </a:ext>
            </a:extLst>
          </p:cNvPr>
          <p:cNvSpPr/>
          <p:nvPr/>
        </p:nvSpPr>
        <p:spPr>
          <a:xfrm rot="16200000">
            <a:off x="2529023" y="2812961"/>
            <a:ext cx="330200" cy="101919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53631A-42B9-05FE-78DF-FBCE91E893F3}"/>
              </a:ext>
            </a:extLst>
          </p:cNvPr>
          <p:cNvSpPr txBox="1"/>
          <p:nvPr/>
        </p:nvSpPr>
        <p:spPr>
          <a:xfrm>
            <a:off x="1682046" y="3487414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Grow/”cultivate”</a:t>
            </a:r>
          </a:p>
        </p:txBody>
      </p:sp>
      <p:pic>
        <p:nvPicPr>
          <p:cNvPr id="18" name="Graphic 17" descr="Line arrow: Rotate left outline">
            <a:extLst>
              <a:ext uri="{FF2B5EF4-FFF2-40B4-BE49-F238E27FC236}">
                <a16:creationId xmlns:a16="http://schemas.microsoft.com/office/drawing/2014/main" id="{3AE841CB-2714-6636-6A36-3985FF41D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65997">
            <a:off x="5331001" y="3068118"/>
            <a:ext cx="721762" cy="7217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1B2AA8-78F1-A9E1-3651-6D5509DABBBB}"/>
              </a:ext>
            </a:extLst>
          </p:cNvPr>
          <p:cNvSpPr txBox="1"/>
          <p:nvPr/>
        </p:nvSpPr>
        <p:spPr>
          <a:xfrm>
            <a:off x="5075367" y="3873489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If error</a:t>
            </a:r>
          </a:p>
          <a:p>
            <a:pPr algn="ctr"/>
            <a:r>
              <a:rPr lang="en-US" sz="2000" dirty="0"/>
              <a:t>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FD5F15-8E3A-EEAE-0120-BAB04D36AE3B}"/>
              </a:ext>
            </a:extLst>
          </p:cNvPr>
          <p:cNvSpPr txBox="1"/>
          <p:nvPr/>
        </p:nvSpPr>
        <p:spPr>
          <a:xfrm>
            <a:off x="649120" y="5489706"/>
            <a:ext cx="542167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Classical feedback required – not deterministic!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F7D9590-CD29-D099-5DE5-3CBACD508565}"/>
              </a:ext>
            </a:extLst>
          </p:cNvPr>
          <p:cNvCxnSpPr>
            <a:stCxn id="20" idx="0"/>
            <a:endCxn id="17" idx="2"/>
          </p:cNvCxnSpPr>
          <p:nvPr/>
        </p:nvCxnSpPr>
        <p:spPr>
          <a:xfrm rot="16200000" flipV="1">
            <a:off x="2227743" y="4357490"/>
            <a:ext cx="1602182" cy="662250"/>
          </a:xfrm>
          <a:prstGeom prst="curved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4B3019C-5917-FE5D-1A82-86F08DADF411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rot="5400000" flipH="1" flipV="1">
            <a:off x="4071755" y="3869580"/>
            <a:ext cx="908331" cy="2331923"/>
          </a:xfrm>
          <a:prstGeom prst="curvedConnector3">
            <a:avLst>
              <a:gd name="adj1" fmla="val 12249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EEF506-0B0C-27FC-7AF9-5B5900BD429C}"/>
              </a:ext>
            </a:extLst>
          </p:cNvPr>
          <p:cNvSpPr txBox="1"/>
          <p:nvPr/>
        </p:nvSpPr>
        <p:spPr>
          <a:xfrm>
            <a:off x="6004449" y="6013589"/>
            <a:ext cx="54216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 dirty="0"/>
              <a:t>‡</a:t>
            </a:r>
            <a:r>
              <a:rPr lang="en-US" sz="1100" dirty="0"/>
              <a:t>Stein, S., Xu, S., Cross, A. W., Yoder, T. J., Javadi-Abhari, A., Liu, C., ... &amp; Li, A. (2025, March). </a:t>
            </a:r>
            <a:r>
              <a:rPr lang="en-US" sz="1100" dirty="0" err="1"/>
              <a:t>HetEC</a:t>
            </a:r>
            <a:r>
              <a:rPr lang="en-US" sz="1100" dirty="0"/>
              <a:t>: Architectures for Heterogeneous Quantum Error Correction Codes. In </a:t>
            </a:r>
            <a:r>
              <a:rPr lang="en-US" sz="1100" i="1" dirty="0"/>
              <a:t>Proceedings of the 30th ACM International Conference on Architectural Support for Programming Languages and Operating Systems, Volume 2</a:t>
            </a:r>
            <a:r>
              <a:rPr lang="en-US" sz="1100" dirty="0"/>
              <a:t> (pp. 515-528).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D889A-6767-8579-E7B1-5198B495D1CD}"/>
              </a:ext>
            </a:extLst>
          </p:cNvPr>
          <p:cNvSpPr txBox="1"/>
          <p:nvPr/>
        </p:nvSpPr>
        <p:spPr>
          <a:xfrm>
            <a:off x="7150100" y="1377950"/>
            <a:ext cx="4276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use of heterogeneous codes</a:t>
            </a:r>
            <a:r>
              <a:rPr lang="en-US" sz="2000" baseline="30000" dirty="0"/>
              <a:t>‡</a:t>
            </a:r>
            <a:r>
              <a:rPr lang="en-US" sz="2000" dirty="0"/>
              <a:t> will require synchronization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D87F901-0137-0476-7B6F-757156E9C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3435" y="2308272"/>
            <a:ext cx="4429356" cy="25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4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9" grpId="0"/>
      <p:bldP spid="20" grpId="0" animBg="1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9716-2B33-9746-2EF1-D594023CE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logical qubits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CCFC4559-99E6-8825-0118-9C2CAC0AC277}"/>
              </a:ext>
            </a:extLst>
          </p:cNvPr>
          <p:cNvSpPr/>
          <p:nvPr/>
        </p:nvSpPr>
        <p:spPr>
          <a:xfrm>
            <a:off x="8911445" y="3287686"/>
            <a:ext cx="931125" cy="58513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63D7C20-2910-49CC-2984-A00FB3515D85}"/>
              </a:ext>
            </a:extLst>
          </p:cNvPr>
          <p:cNvSpPr txBox="1"/>
          <p:nvPr/>
        </p:nvSpPr>
        <p:spPr>
          <a:xfrm>
            <a:off x="9842570" y="2980088"/>
            <a:ext cx="2161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Synchronize</a:t>
            </a:r>
          </a:p>
          <a:p>
            <a:pPr algn="ctr"/>
            <a:r>
              <a:rPr lang="en-US" sz="2400" dirty="0"/>
              <a:t>before lattice </a:t>
            </a:r>
          </a:p>
          <a:p>
            <a:pPr algn="ctr"/>
            <a:r>
              <a:rPr lang="en-US" sz="2400" dirty="0"/>
              <a:t>surgery merge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2FDEA-35EA-7E08-616D-5C9ABE7E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15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CCF315-8F41-ACCD-7575-B30B11E9C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49" y="2354573"/>
            <a:ext cx="1895475" cy="29051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65EDADC-F88C-F54A-0ACC-B32DF675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748" y="1146616"/>
            <a:ext cx="5610225" cy="48672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78346D-B8EB-AE41-ADAE-502F731B6448}"/>
              </a:ext>
            </a:extLst>
          </p:cNvPr>
          <p:cNvCxnSpPr>
            <a:cxnSpLocks/>
          </p:cNvCxnSpPr>
          <p:nvPr/>
        </p:nvCxnSpPr>
        <p:spPr>
          <a:xfrm flipV="1">
            <a:off x="2227561" y="1457541"/>
            <a:ext cx="821187" cy="89703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B86AA2-6C92-D2D9-0C97-73E18DD08301}"/>
              </a:ext>
            </a:extLst>
          </p:cNvPr>
          <p:cNvCxnSpPr>
            <a:cxnSpLocks/>
          </p:cNvCxnSpPr>
          <p:nvPr/>
        </p:nvCxnSpPr>
        <p:spPr>
          <a:xfrm>
            <a:off x="2158809" y="4248867"/>
            <a:ext cx="889939" cy="129253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82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0CF7A-5FBF-3253-A3EA-8E72B480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D2E-4C26-2184-20F8-B3ED49C0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policies: Just run extra rounds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675B0C-FD22-418D-EDD6-702F93C1AE63}"/>
              </a:ext>
            </a:extLst>
          </p:cNvPr>
          <p:cNvSpPr txBox="1"/>
          <p:nvPr/>
        </p:nvSpPr>
        <p:spPr>
          <a:xfrm>
            <a:off x="4266157" y="4635139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4A5D87D-F3CF-7D53-49A7-05E46318C65D}"/>
              </a:ext>
            </a:extLst>
          </p:cNvPr>
          <p:cNvSpPr txBox="1"/>
          <p:nvPr/>
        </p:nvSpPr>
        <p:spPr>
          <a:xfrm>
            <a:off x="5886177" y="4635139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2891E7-C0AB-2C09-4CB4-BD24BB939B1A}"/>
              </a:ext>
            </a:extLst>
          </p:cNvPr>
          <p:cNvSpPr txBox="1"/>
          <p:nvPr/>
        </p:nvSpPr>
        <p:spPr>
          <a:xfrm>
            <a:off x="7896330" y="463513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4619349-F574-D492-A1FE-E094886748C0}"/>
              </a:ext>
            </a:extLst>
          </p:cNvPr>
          <p:cNvSpPr txBox="1"/>
          <p:nvPr/>
        </p:nvSpPr>
        <p:spPr>
          <a:xfrm>
            <a:off x="3540323" y="2496916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CE98B3-BCE2-7E32-B167-E2317B944DE2}"/>
              </a:ext>
            </a:extLst>
          </p:cNvPr>
          <p:cNvSpPr txBox="1"/>
          <p:nvPr/>
        </p:nvSpPr>
        <p:spPr>
          <a:xfrm>
            <a:off x="5160343" y="2496916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690F8D-CDA4-8B7E-762D-34F999D72111}"/>
              </a:ext>
            </a:extLst>
          </p:cNvPr>
          <p:cNvSpPr txBox="1"/>
          <p:nvPr/>
        </p:nvSpPr>
        <p:spPr>
          <a:xfrm>
            <a:off x="7157036" y="2496916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n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04B6CB1-D94A-2DA1-3720-2D1AAEB95FD8}"/>
              </a:ext>
            </a:extLst>
          </p:cNvPr>
          <p:cNvCxnSpPr>
            <a:cxnSpLocks/>
          </p:cNvCxnSpPr>
          <p:nvPr/>
        </p:nvCxnSpPr>
        <p:spPr>
          <a:xfrm>
            <a:off x="3275445" y="2099013"/>
            <a:ext cx="0" cy="144353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6F34EB1-C596-F7FB-65FD-365543C8FB09}"/>
              </a:ext>
            </a:extLst>
          </p:cNvPr>
          <p:cNvCxnSpPr>
            <a:cxnSpLocks/>
          </p:cNvCxnSpPr>
          <p:nvPr/>
        </p:nvCxnSpPr>
        <p:spPr>
          <a:xfrm flipV="1">
            <a:off x="4001279" y="3509800"/>
            <a:ext cx="0" cy="72743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2A55BD7-1BF5-93C6-16AB-0A9BD7ACF6F0}"/>
              </a:ext>
            </a:extLst>
          </p:cNvPr>
          <p:cNvCxnSpPr/>
          <p:nvPr/>
        </p:nvCxnSpPr>
        <p:spPr>
          <a:xfrm>
            <a:off x="3272543" y="3542547"/>
            <a:ext cx="72583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25F7D7F-1DC6-3CBF-E6BC-8E635709A9BF}"/>
                  </a:ext>
                </a:extLst>
              </p:cNvPr>
              <p:cNvSpPr txBox="1"/>
              <p:nvPr/>
            </p:nvSpPr>
            <p:spPr>
              <a:xfrm>
                <a:off x="3454609" y="3099887"/>
                <a:ext cx="3617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25F7D7F-1DC6-3CBF-E6BC-8E635709A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609" y="3099887"/>
                <a:ext cx="361702" cy="400110"/>
              </a:xfrm>
              <a:prstGeom prst="rect">
                <a:avLst/>
              </a:prstGeom>
              <a:blipFill>
                <a:blip r:embed="rId3"/>
                <a:stretch>
                  <a:fillRect t="-9231" r="-2542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65B3823-4E11-832D-C216-92E5EC5F3032}"/>
                  </a:ext>
                </a:extLst>
              </p:cNvPr>
              <p:cNvSpPr txBox="1"/>
              <p:nvPr/>
            </p:nvSpPr>
            <p:spPr>
              <a:xfrm>
                <a:off x="2868394" y="1898958"/>
                <a:ext cx="404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65B3823-4E11-832D-C216-92E5EC5F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394" y="1898958"/>
                <a:ext cx="404149" cy="400110"/>
              </a:xfrm>
              <a:prstGeom prst="rect">
                <a:avLst/>
              </a:prstGeom>
              <a:blipFill>
                <a:blip r:embed="rId4"/>
                <a:stretch>
                  <a:fillRect t="-9231" r="-2272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33ACAFE-CA9F-61AF-14A7-D595E81638F9}"/>
                  </a:ext>
                </a:extLst>
              </p:cNvPr>
              <p:cNvSpPr txBox="1"/>
              <p:nvPr/>
            </p:nvSpPr>
            <p:spPr>
              <a:xfrm>
                <a:off x="3540323" y="4037181"/>
                <a:ext cx="463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33ACAFE-CA9F-61AF-14A7-D595E816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323" y="4037181"/>
                <a:ext cx="463588" cy="400110"/>
              </a:xfrm>
              <a:prstGeom prst="rect">
                <a:avLst/>
              </a:prstGeom>
              <a:blipFill>
                <a:blip r:embed="rId5"/>
                <a:stretch>
                  <a:fillRect t="-7576" r="-1842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E818B14-0A2B-F723-7A2C-4CF6F23C1FB2}"/>
              </a:ext>
            </a:extLst>
          </p:cNvPr>
          <p:cNvCxnSpPr>
            <a:cxnSpLocks/>
          </p:cNvCxnSpPr>
          <p:nvPr/>
        </p:nvCxnSpPr>
        <p:spPr>
          <a:xfrm>
            <a:off x="3272543" y="5173595"/>
            <a:ext cx="798182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18FF5541-EB1F-34AB-B719-A08B97742124}"/>
              </a:ext>
            </a:extLst>
          </p:cNvPr>
          <p:cNvSpPr txBox="1"/>
          <p:nvPr/>
        </p:nvSpPr>
        <p:spPr>
          <a:xfrm>
            <a:off x="7338976" y="532965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Time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046BD29-828F-32C2-E2EC-6D9B539C6035}"/>
              </a:ext>
            </a:extLst>
          </p:cNvPr>
          <p:cNvCxnSpPr>
            <a:cxnSpLocks/>
          </p:cNvCxnSpPr>
          <p:nvPr/>
        </p:nvCxnSpPr>
        <p:spPr>
          <a:xfrm flipV="1">
            <a:off x="11254369" y="1604168"/>
            <a:ext cx="0" cy="3293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8534E5-1BC9-184B-A33E-8E3CBC56FD7E}"/>
              </a:ext>
            </a:extLst>
          </p:cNvPr>
          <p:cNvCxnSpPr>
            <a:cxnSpLocks/>
          </p:cNvCxnSpPr>
          <p:nvPr/>
        </p:nvCxnSpPr>
        <p:spPr>
          <a:xfrm>
            <a:off x="6477089" y="2099013"/>
            <a:ext cx="449111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CEFCCB8-5DAD-C8EF-5E43-0B63A7FF5D73}"/>
              </a:ext>
            </a:extLst>
          </p:cNvPr>
          <p:cNvCxnSpPr>
            <a:cxnSpLocks/>
          </p:cNvCxnSpPr>
          <p:nvPr/>
        </p:nvCxnSpPr>
        <p:spPr>
          <a:xfrm>
            <a:off x="7202923" y="4237236"/>
            <a:ext cx="462192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C20E0E-C520-FE11-EC69-5A05A8DCB34D}"/>
              </a:ext>
            </a:extLst>
          </p:cNvPr>
          <p:cNvCxnSpPr>
            <a:cxnSpLocks/>
          </p:cNvCxnSpPr>
          <p:nvPr/>
        </p:nvCxnSpPr>
        <p:spPr>
          <a:xfrm>
            <a:off x="8517158" y="2099013"/>
            <a:ext cx="1146253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93CCD6-4AA6-8927-3A32-E20F7B5A52D7}"/>
              </a:ext>
            </a:extLst>
          </p:cNvPr>
          <p:cNvSpPr txBox="1"/>
          <p:nvPr/>
        </p:nvSpPr>
        <p:spPr>
          <a:xfrm>
            <a:off x="9896045" y="249691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39977A-C74E-960D-4F8E-C9DE717B3CAF}"/>
              </a:ext>
            </a:extLst>
          </p:cNvPr>
          <p:cNvCxnSpPr>
            <a:cxnSpLocks/>
          </p:cNvCxnSpPr>
          <p:nvPr/>
        </p:nvCxnSpPr>
        <p:spPr>
          <a:xfrm flipV="1">
            <a:off x="9256073" y="4233158"/>
            <a:ext cx="410390" cy="407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C60C1A-C49A-6C59-751A-796B7AE37AD2}"/>
              </a:ext>
            </a:extLst>
          </p:cNvPr>
          <p:cNvSpPr txBox="1"/>
          <p:nvPr/>
        </p:nvSpPr>
        <p:spPr>
          <a:xfrm>
            <a:off x="9904244" y="4635139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A1581F-398F-5A37-244E-6EFA6C26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16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0B0E66A-7866-76F9-683E-CA0B04371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449" y="2354573"/>
            <a:ext cx="1895475" cy="29051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3F2EA49-0926-9279-2C35-97A5092112D6}"/>
              </a:ext>
            </a:extLst>
          </p:cNvPr>
          <p:cNvGrpSpPr/>
          <p:nvPr/>
        </p:nvGrpSpPr>
        <p:grpSpPr>
          <a:xfrm>
            <a:off x="3292970" y="1815133"/>
            <a:ext cx="1590958" cy="539302"/>
            <a:chOff x="8251685" y="3991632"/>
            <a:chExt cx="1590958" cy="53930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2E7EB25-2172-65FB-F2A7-C2544AE5DCFD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524817E-E8EA-35F6-4BAA-9FD68CE14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855C27-DBD4-1274-A6E5-9DAF9D0DB37F}"/>
              </a:ext>
            </a:extLst>
          </p:cNvPr>
          <p:cNvGrpSpPr/>
          <p:nvPr/>
        </p:nvGrpSpPr>
        <p:grpSpPr>
          <a:xfrm>
            <a:off x="4900477" y="1815271"/>
            <a:ext cx="1590958" cy="539302"/>
            <a:chOff x="8251685" y="3991632"/>
            <a:chExt cx="1590958" cy="53930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5289A69-AEC6-43C9-1A4C-DB90D3A8C433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42FB9CF-0389-3084-6619-6BB511AD7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886144-8A21-66BF-FF0E-723EE8EBA324}"/>
              </a:ext>
            </a:extLst>
          </p:cNvPr>
          <p:cNvGrpSpPr/>
          <p:nvPr/>
        </p:nvGrpSpPr>
        <p:grpSpPr>
          <a:xfrm>
            <a:off x="6944530" y="1815132"/>
            <a:ext cx="1590958" cy="539302"/>
            <a:chOff x="8251685" y="3991632"/>
            <a:chExt cx="1590958" cy="53930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9E59EF2-B3C2-AE52-59D5-7E68189CC9F0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8E7AE0C-B1CD-1204-1D37-E6DBEAD5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EB9D09-C354-2047-FB45-8AF2D81F075E}"/>
              </a:ext>
            </a:extLst>
          </p:cNvPr>
          <p:cNvGrpSpPr/>
          <p:nvPr/>
        </p:nvGrpSpPr>
        <p:grpSpPr>
          <a:xfrm>
            <a:off x="9663411" y="1819745"/>
            <a:ext cx="1590958" cy="539302"/>
            <a:chOff x="8251685" y="3991632"/>
            <a:chExt cx="1590958" cy="53930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46CAC5-04FB-50DD-CF8A-9FC3526019E2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CF86997-EDBC-E256-D64D-21A961A5D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51E8A6-BC21-5FEA-FD42-D0764752B438}"/>
              </a:ext>
            </a:extLst>
          </p:cNvPr>
          <p:cNvGrpSpPr/>
          <p:nvPr/>
        </p:nvGrpSpPr>
        <p:grpSpPr>
          <a:xfrm>
            <a:off x="4012459" y="3967585"/>
            <a:ext cx="1590958" cy="539302"/>
            <a:chOff x="8251685" y="3991632"/>
            <a:chExt cx="1590958" cy="53930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6AFD5B6-84DB-0D2B-70FF-D037DD8002A8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D43A15C2-9B40-7144-FDD6-EBE57354C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074A95-C9CC-14F2-E1A4-A330D893F39B}"/>
              </a:ext>
            </a:extLst>
          </p:cNvPr>
          <p:cNvGrpSpPr/>
          <p:nvPr/>
        </p:nvGrpSpPr>
        <p:grpSpPr>
          <a:xfrm>
            <a:off x="5614596" y="3967585"/>
            <a:ext cx="1590958" cy="539302"/>
            <a:chOff x="8251685" y="3991632"/>
            <a:chExt cx="1590958" cy="53930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AD92CEA-6DA1-84DB-B997-D60A1C458375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4F568A72-C4B8-AF0D-0499-973949E53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7C5A32-8793-91C0-2570-EACCD7789EB6}"/>
              </a:ext>
            </a:extLst>
          </p:cNvPr>
          <p:cNvGrpSpPr/>
          <p:nvPr/>
        </p:nvGrpSpPr>
        <p:grpSpPr>
          <a:xfrm>
            <a:off x="7669063" y="3963507"/>
            <a:ext cx="1590958" cy="539302"/>
            <a:chOff x="8251685" y="3991632"/>
            <a:chExt cx="1590958" cy="53930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9D318EB-033C-73A2-B3D3-CA48353E993C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8109E2D-F846-52E7-C0F9-44542530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D7F223-078D-A692-2FD7-13C7645ED954}"/>
              </a:ext>
            </a:extLst>
          </p:cNvPr>
          <p:cNvGrpSpPr/>
          <p:nvPr/>
        </p:nvGrpSpPr>
        <p:grpSpPr>
          <a:xfrm>
            <a:off x="9663411" y="3967585"/>
            <a:ext cx="1590958" cy="539302"/>
            <a:chOff x="8251685" y="3991632"/>
            <a:chExt cx="1590958" cy="53930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E02F6F6-E9AB-9EC8-F7BA-789EDBF215F8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2B5180A2-A7A3-5D6C-E510-D5AD73D25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A3F432-6121-98ED-3562-8CE580C674C0}"/>
                  </a:ext>
                </a:extLst>
              </p:cNvPr>
              <p:cNvSpPr txBox="1"/>
              <p:nvPr/>
            </p:nvSpPr>
            <p:spPr>
              <a:xfrm>
                <a:off x="352640" y="1545015"/>
                <a:ext cx="229709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have unequal cycle times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A3F432-6121-98ED-3562-8CE580C67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0" y="1545015"/>
                <a:ext cx="2297091" cy="707886"/>
              </a:xfrm>
              <a:prstGeom prst="rect">
                <a:avLst/>
              </a:prstGeom>
              <a:blipFill>
                <a:blip r:embed="rId10"/>
                <a:stretch>
                  <a:fillRect t="-4274" r="-265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C62187-0584-DA11-FAE8-30C5EBCED381}"/>
              </a:ext>
            </a:extLst>
          </p:cNvPr>
          <p:cNvSpPr txBox="1"/>
          <p:nvPr/>
        </p:nvSpPr>
        <p:spPr>
          <a:xfrm>
            <a:off x="2457456" y="5707915"/>
            <a:ext cx="7277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Might require many extra rounds before synchronization is achieved</a:t>
            </a:r>
          </a:p>
        </p:txBody>
      </p:sp>
    </p:spTree>
    <p:extLst>
      <p:ext uri="{BB962C8B-B14F-4D97-AF65-F5344CB8AC3E}">
        <p14:creationId xmlns:p14="http://schemas.microsoft.com/office/powerpoint/2010/main" val="211616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5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936A-97E5-34C0-3256-173FDCDB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running extra rounds won’t always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D88A8-D19D-A0D9-8448-E016B043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4B100-09E7-4193-63FF-E8AB0E820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69" y="2121125"/>
            <a:ext cx="7810462" cy="4235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21B70E-E33C-D244-8999-C15A3AAF7858}"/>
                  </a:ext>
                </a:extLst>
              </p:cNvPr>
              <p:cNvSpPr txBox="1"/>
              <p:nvPr/>
            </p:nvSpPr>
            <p:spPr>
              <a:xfrm>
                <a:off x="3245427" y="1420091"/>
                <a:ext cx="57011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000" dirty="0"/>
                  <a:t>Number of extra rounds: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;(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21B70E-E33C-D244-8999-C15A3AAF7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427" y="1420091"/>
                <a:ext cx="5701145" cy="400110"/>
              </a:xfrm>
              <a:prstGeom prst="rect">
                <a:avLst/>
              </a:prstGeom>
              <a:blipFill>
                <a:blip r:embed="rId3"/>
                <a:stretch>
                  <a:fillRect l="-1068" t="-9091" r="-170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37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678F-B93D-C0D6-DBFF-6C9CE9D4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policies: </a:t>
            </a:r>
            <a:r>
              <a:rPr lang="en-US" u="sng" dirty="0"/>
              <a:t>Passive</a:t>
            </a:r>
            <a:r>
              <a:rPr lang="en-US" dirty="0"/>
              <a:t> synchronization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4CB689B-67A4-7507-F5F1-B5E65B0B8A61}"/>
              </a:ext>
            </a:extLst>
          </p:cNvPr>
          <p:cNvSpPr txBox="1"/>
          <p:nvPr/>
        </p:nvSpPr>
        <p:spPr>
          <a:xfrm>
            <a:off x="4389909" y="4659186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581F04C-3024-8662-AE67-D8B939D94515}"/>
              </a:ext>
            </a:extLst>
          </p:cNvPr>
          <p:cNvSpPr txBox="1"/>
          <p:nvPr/>
        </p:nvSpPr>
        <p:spPr>
          <a:xfrm>
            <a:off x="6009929" y="4659186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EF87F50-B8B5-627F-CC02-6C8ECD206CE5}"/>
              </a:ext>
            </a:extLst>
          </p:cNvPr>
          <p:cNvSpPr txBox="1"/>
          <p:nvPr/>
        </p:nvSpPr>
        <p:spPr>
          <a:xfrm>
            <a:off x="8483702" y="4659186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8C508DD-0AFC-EEB6-BBE3-FB83B77D7C8C}"/>
              </a:ext>
            </a:extLst>
          </p:cNvPr>
          <p:cNvSpPr txBox="1"/>
          <p:nvPr/>
        </p:nvSpPr>
        <p:spPr>
          <a:xfrm>
            <a:off x="3664075" y="2520963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C873E5-3654-F5E0-1AEE-6E8BD5B9E536}"/>
              </a:ext>
            </a:extLst>
          </p:cNvPr>
          <p:cNvSpPr txBox="1"/>
          <p:nvPr/>
        </p:nvSpPr>
        <p:spPr>
          <a:xfrm>
            <a:off x="5284095" y="252096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4CA13A0-2AB3-1601-4A91-27445C331756}"/>
              </a:ext>
            </a:extLst>
          </p:cNvPr>
          <p:cNvSpPr txBox="1"/>
          <p:nvPr/>
        </p:nvSpPr>
        <p:spPr>
          <a:xfrm>
            <a:off x="7757868" y="2520963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n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5A6B2E4-AF75-E261-704A-990474124000}"/>
              </a:ext>
            </a:extLst>
          </p:cNvPr>
          <p:cNvCxnSpPr>
            <a:cxnSpLocks/>
          </p:cNvCxnSpPr>
          <p:nvPr/>
        </p:nvCxnSpPr>
        <p:spPr>
          <a:xfrm>
            <a:off x="3399197" y="2123060"/>
            <a:ext cx="0" cy="144353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3611C7C-1268-6709-D43B-41864A6FF418}"/>
              </a:ext>
            </a:extLst>
          </p:cNvPr>
          <p:cNvCxnSpPr>
            <a:cxnSpLocks/>
          </p:cNvCxnSpPr>
          <p:nvPr/>
        </p:nvCxnSpPr>
        <p:spPr>
          <a:xfrm flipV="1">
            <a:off x="4125031" y="3533847"/>
            <a:ext cx="0" cy="72743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CE75176-18C3-350A-F794-21D8E29FA0F8}"/>
              </a:ext>
            </a:extLst>
          </p:cNvPr>
          <p:cNvCxnSpPr/>
          <p:nvPr/>
        </p:nvCxnSpPr>
        <p:spPr>
          <a:xfrm>
            <a:off x="3396295" y="3566594"/>
            <a:ext cx="72583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6217EB6-5736-7236-FA72-9C7ADC8B7617}"/>
                  </a:ext>
                </a:extLst>
              </p:cNvPr>
              <p:cNvSpPr txBox="1"/>
              <p:nvPr/>
            </p:nvSpPr>
            <p:spPr>
              <a:xfrm>
                <a:off x="3578361" y="3123934"/>
                <a:ext cx="3617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6217EB6-5736-7236-FA72-9C7ADC8B7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361" y="3123934"/>
                <a:ext cx="3617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F4AA1B9-F0A6-E422-644A-5623D4296955}"/>
                  </a:ext>
                </a:extLst>
              </p:cNvPr>
              <p:cNvSpPr txBox="1"/>
              <p:nvPr/>
            </p:nvSpPr>
            <p:spPr>
              <a:xfrm>
                <a:off x="2992146" y="1923005"/>
                <a:ext cx="404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F4AA1B9-F0A6-E422-644A-5623D4296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46" y="1923005"/>
                <a:ext cx="4041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3147466-D57F-08D7-2D05-392B0883F888}"/>
                  </a:ext>
                </a:extLst>
              </p:cNvPr>
              <p:cNvSpPr txBox="1"/>
              <p:nvPr/>
            </p:nvSpPr>
            <p:spPr>
              <a:xfrm>
                <a:off x="3664075" y="4061228"/>
                <a:ext cx="463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3147466-D57F-08D7-2D05-392B0883F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75" y="4061228"/>
                <a:ext cx="4635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BB2F59F-05C3-0EAF-5714-60B21EA97770}"/>
              </a:ext>
            </a:extLst>
          </p:cNvPr>
          <p:cNvCxnSpPr>
            <a:cxnSpLocks/>
          </p:cNvCxnSpPr>
          <p:nvPr/>
        </p:nvCxnSpPr>
        <p:spPr>
          <a:xfrm>
            <a:off x="3396295" y="5548277"/>
            <a:ext cx="651772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8145CF03-9E79-BF01-60BF-859024EDAC75}"/>
              </a:ext>
            </a:extLst>
          </p:cNvPr>
          <p:cNvSpPr txBox="1"/>
          <p:nvPr/>
        </p:nvSpPr>
        <p:spPr>
          <a:xfrm>
            <a:off x="6148873" y="5637149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Time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934971C-07EC-314D-E820-30AB4C1C905F}"/>
              </a:ext>
            </a:extLst>
          </p:cNvPr>
          <p:cNvCxnSpPr>
            <a:cxnSpLocks/>
          </p:cNvCxnSpPr>
          <p:nvPr/>
        </p:nvCxnSpPr>
        <p:spPr>
          <a:xfrm flipV="1">
            <a:off x="9842643" y="1643170"/>
            <a:ext cx="0" cy="3293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8B5DAC-47BA-74FF-50EA-4F0E321686ED}"/>
              </a:ext>
            </a:extLst>
          </p:cNvPr>
          <p:cNvCxnSpPr>
            <a:cxnSpLocks/>
          </p:cNvCxnSpPr>
          <p:nvPr/>
        </p:nvCxnSpPr>
        <p:spPr>
          <a:xfrm>
            <a:off x="6600841" y="2123060"/>
            <a:ext cx="925010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6D0118-F4F2-1537-4D01-37E7CE1655DB}"/>
              </a:ext>
            </a:extLst>
          </p:cNvPr>
          <p:cNvCxnSpPr>
            <a:cxnSpLocks/>
          </p:cNvCxnSpPr>
          <p:nvPr/>
        </p:nvCxnSpPr>
        <p:spPr>
          <a:xfrm>
            <a:off x="7326675" y="4261283"/>
            <a:ext cx="925010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A87BC7F-02D5-5712-F23D-2F9706576CD9}"/>
              </a:ext>
            </a:extLst>
          </p:cNvPr>
          <p:cNvSpPr/>
          <p:nvPr/>
        </p:nvSpPr>
        <p:spPr>
          <a:xfrm>
            <a:off x="9116809" y="1853409"/>
            <a:ext cx="722929" cy="525735"/>
          </a:xfrm>
          <a:prstGeom prst="rect">
            <a:avLst/>
          </a:prstGeom>
          <a:solidFill>
            <a:srgbClr val="EDF8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E16D3667-0C7F-8039-11D4-DF3DB4266BF3}"/>
              </a:ext>
            </a:extLst>
          </p:cNvPr>
          <p:cNvCxnSpPr>
            <a:cxnSpLocks/>
            <a:stCxn id="155" idx="0"/>
          </p:cNvCxnSpPr>
          <p:nvPr/>
        </p:nvCxnSpPr>
        <p:spPr>
          <a:xfrm rot="5400000" flipH="1" flipV="1">
            <a:off x="9611269" y="1231434"/>
            <a:ext cx="488981" cy="75497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53A109A2-F1F8-ABFD-6BC7-3AAC0B2A10BA}"/>
              </a:ext>
            </a:extLst>
          </p:cNvPr>
          <p:cNvSpPr txBox="1"/>
          <p:nvPr/>
        </p:nvSpPr>
        <p:spPr>
          <a:xfrm>
            <a:off x="10233245" y="1164373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Idling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648ED79-B961-8122-16E2-FAD6BF4CFF3F}"/>
              </a:ext>
            </a:extLst>
          </p:cNvPr>
          <p:cNvCxnSpPr/>
          <p:nvPr/>
        </p:nvCxnSpPr>
        <p:spPr>
          <a:xfrm>
            <a:off x="9113904" y="2520963"/>
            <a:ext cx="72583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170E4D0-510D-DB8C-1358-6B72D2C750E1}"/>
                  </a:ext>
                </a:extLst>
              </p:cNvPr>
              <p:cNvSpPr txBox="1"/>
              <p:nvPr/>
            </p:nvSpPr>
            <p:spPr>
              <a:xfrm>
                <a:off x="9295970" y="2555982"/>
                <a:ext cx="3617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170E4D0-510D-DB8C-1358-6B72D2C7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970" y="2555982"/>
                <a:ext cx="3617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AEE7C-9675-BC4D-AF74-D0CF13DC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18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ABB639E-29F2-E293-8292-6A4DC1591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449" y="2354573"/>
            <a:ext cx="1895475" cy="290512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43AE1FB-9287-3AC5-4C35-D1CA59240898}"/>
              </a:ext>
            </a:extLst>
          </p:cNvPr>
          <p:cNvGrpSpPr/>
          <p:nvPr/>
        </p:nvGrpSpPr>
        <p:grpSpPr>
          <a:xfrm>
            <a:off x="8251685" y="3991632"/>
            <a:ext cx="1590958" cy="539302"/>
            <a:chOff x="8251685" y="3991632"/>
            <a:chExt cx="1590958" cy="539302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D9D2D98B-D484-00B2-5D57-BAA23C8D3AFE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2A4DE9E-B70B-6BC4-7705-7FB55F96C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023A95-A5DD-24BC-4941-6B5029E5E374}"/>
              </a:ext>
            </a:extLst>
          </p:cNvPr>
          <p:cNvGrpSpPr/>
          <p:nvPr/>
        </p:nvGrpSpPr>
        <p:grpSpPr>
          <a:xfrm>
            <a:off x="7496715" y="1857556"/>
            <a:ext cx="1590958" cy="539302"/>
            <a:chOff x="8251685" y="3991632"/>
            <a:chExt cx="1590958" cy="53930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DF65759-CE6C-ABB2-2017-D27F504DD5FF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0FE30F1-A00C-27A2-4BA5-6112E413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A06AF7-F62B-BDC5-23CF-44CCF7639707}"/>
              </a:ext>
            </a:extLst>
          </p:cNvPr>
          <p:cNvGrpSpPr/>
          <p:nvPr/>
        </p:nvGrpSpPr>
        <p:grpSpPr>
          <a:xfrm>
            <a:off x="5049026" y="1846625"/>
            <a:ext cx="1590958" cy="539302"/>
            <a:chOff x="8251685" y="3991632"/>
            <a:chExt cx="1590958" cy="53930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1727A5D-194F-9171-10A0-04E51A3E011D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B94F0DE3-7EED-5F9A-433A-39C7671C6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813986-60B0-265D-3196-CC438B9913B1}"/>
              </a:ext>
            </a:extLst>
          </p:cNvPr>
          <p:cNvGrpSpPr/>
          <p:nvPr/>
        </p:nvGrpSpPr>
        <p:grpSpPr>
          <a:xfrm>
            <a:off x="3418925" y="1851751"/>
            <a:ext cx="1590958" cy="539302"/>
            <a:chOff x="8251685" y="3991632"/>
            <a:chExt cx="1590958" cy="53930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7AEE8E3-91D2-6E7B-531B-0720AAC90575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80B308A-E35E-DED0-ED1B-DEBA15377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72EB56-0EF8-833F-3B9F-57EA94392A30}"/>
              </a:ext>
            </a:extLst>
          </p:cNvPr>
          <p:cNvGrpSpPr/>
          <p:nvPr/>
        </p:nvGrpSpPr>
        <p:grpSpPr>
          <a:xfrm>
            <a:off x="5772763" y="3985847"/>
            <a:ext cx="1590958" cy="539302"/>
            <a:chOff x="8251685" y="3991632"/>
            <a:chExt cx="1590958" cy="53930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0BABB97-56C6-06B8-99A6-3200ADB16672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80F2CF5C-76F6-F934-9D78-2978C722C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EE941C-A788-E503-A9E5-9626BE4ED4A5}"/>
              </a:ext>
            </a:extLst>
          </p:cNvPr>
          <p:cNvGrpSpPr/>
          <p:nvPr/>
        </p:nvGrpSpPr>
        <p:grpSpPr>
          <a:xfrm>
            <a:off x="4143173" y="3985848"/>
            <a:ext cx="1590958" cy="539302"/>
            <a:chOff x="8251685" y="3991632"/>
            <a:chExt cx="1590958" cy="53930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47E1D8B-F1F6-F07D-E7DA-70BED1DF30AE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C59CCF33-4602-8DDB-1165-C99C676A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019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9" grpId="0"/>
      <p:bldP spid="1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AF00D-78C1-6DE9-A9B7-BAF88335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0294-287F-ABC5-F482-11F39ECD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Synchronization policies: </a:t>
            </a:r>
            <a:r>
              <a:rPr lang="en-US" u="sng"/>
              <a:t>Active</a:t>
            </a:r>
            <a:r>
              <a:rPr lang="en-US"/>
              <a:t> synchronization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317DC-8DFD-666D-1DD1-A58D91EA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BD534-A70A-2025-B026-0D3B39C0117C}"/>
              </a:ext>
            </a:extLst>
          </p:cNvPr>
          <p:cNvSpPr txBox="1"/>
          <p:nvPr/>
        </p:nvSpPr>
        <p:spPr>
          <a:xfrm>
            <a:off x="4389909" y="4659186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Round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EC6F6-C495-4251-9554-7F15B7AAD49F}"/>
              </a:ext>
            </a:extLst>
          </p:cNvPr>
          <p:cNvSpPr txBox="1"/>
          <p:nvPr/>
        </p:nvSpPr>
        <p:spPr>
          <a:xfrm>
            <a:off x="6009929" y="4659186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Round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74A8D-13BE-FB53-DFA1-421C3F0285F4}"/>
              </a:ext>
            </a:extLst>
          </p:cNvPr>
          <p:cNvSpPr txBox="1"/>
          <p:nvPr/>
        </p:nvSpPr>
        <p:spPr>
          <a:xfrm>
            <a:off x="8483702" y="4659186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Round 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D359B-E112-A419-BEF2-9EA976F13F29}"/>
              </a:ext>
            </a:extLst>
          </p:cNvPr>
          <p:cNvSpPr txBox="1"/>
          <p:nvPr/>
        </p:nvSpPr>
        <p:spPr>
          <a:xfrm>
            <a:off x="3664075" y="2520963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Round 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55650B-2F41-7F90-9459-613F743D4736}"/>
              </a:ext>
            </a:extLst>
          </p:cNvPr>
          <p:cNvCxnSpPr>
            <a:cxnSpLocks/>
          </p:cNvCxnSpPr>
          <p:nvPr/>
        </p:nvCxnSpPr>
        <p:spPr>
          <a:xfrm>
            <a:off x="3399197" y="2123060"/>
            <a:ext cx="0" cy="144353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849275-3BA3-8384-A23D-51FF8910EDD4}"/>
              </a:ext>
            </a:extLst>
          </p:cNvPr>
          <p:cNvCxnSpPr>
            <a:cxnSpLocks/>
          </p:cNvCxnSpPr>
          <p:nvPr/>
        </p:nvCxnSpPr>
        <p:spPr>
          <a:xfrm flipV="1">
            <a:off x="4125031" y="3533847"/>
            <a:ext cx="0" cy="72743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65FF50-05BA-36AE-A384-07A5AE9BB5A2}"/>
              </a:ext>
            </a:extLst>
          </p:cNvPr>
          <p:cNvCxnSpPr/>
          <p:nvPr/>
        </p:nvCxnSpPr>
        <p:spPr>
          <a:xfrm>
            <a:off x="3396295" y="3566594"/>
            <a:ext cx="72583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34A2F6-82EB-747D-A4DE-E5092BE749B0}"/>
                  </a:ext>
                </a:extLst>
              </p:cNvPr>
              <p:cNvSpPr txBox="1"/>
              <p:nvPr/>
            </p:nvSpPr>
            <p:spPr>
              <a:xfrm>
                <a:off x="3578361" y="3123934"/>
                <a:ext cx="3617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34A2F6-82EB-747D-A4DE-E5092BE74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361" y="3123934"/>
                <a:ext cx="361702" cy="400110"/>
              </a:xfrm>
              <a:prstGeom prst="rect">
                <a:avLst/>
              </a:prstGeom>
              <a:blipFill>
                <a:blip r:embed="rId2"/>
                <a:stretch>
                  <a:fillRect t="-7576" r="-2711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61C47D-D8D9-5AE4-7B2C-669E5B9CD0E6}"/>
                  </a:ext>
                </a:extLst>
              </p:cNvPr>
              <p:cNvSpPr txBox="1"/>
              <p:nvPr/>
            </p:nvSpPr>
            <p:spPr>
              <a:xfrm>
                <a:off x="2992146" y="1923005"/>
                <a:ext cx="404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61C47D-D8D9-5AE4-7B2C-669E5B9CD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46" y="1923005"/>
                <a:ext cx="404149" cy="400110"/>
              </a:xfrm>
              <a:prstGeom prst="rect">
                <a:avLst/>
              </a:prstGeom>
              <a:blipFill>
                <a:blip r:embed="rId3"/>
                <a:stretch>
                  <a:fillRect t="-7576" r="-2272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CF26C7-63D6-C5D4-8EED-CB16C44BBF01}"/>
                  </a:ext>
                </a:extLst>
              </p:cNvPr>
              <p:cNvSpPr txBox="1"/>
              <p:nvPr/>
            </p:nvSpPr>
            <p:spPr>
              <a:xfrm>
                <a:off x="3664075" y="4061228"/>
                <a:ext cx="463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CF26C7-63D6-C5D4-8EED-CB16C44BB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75" y="4061228"/>
                <a:ext cx="463588" cy="400110"/>
              </a:xfrm>
              <a:prstGeom prst="rect">
                <a:avLst/>
              </a:prstGeom>
              <a:blipFill>
                <a:blip r:embed="rId4"/>
                <a:stretch>
                  <a:fillRect t="-7576" r="-1973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AB56C4-B925-4BF1-EFFF-1148690D1BD2}"/>
              </a:ext>
            </a:extLst>
          </p:cNvPr>
          <p:cNvCxnSpPr>
            <a:cxnSpLocks/>
          </p:cNvCxnSpPr>
          <p:nvPr/>
        </p:nvCxnSpPr>
        <p:spPr>
          <a:xfrm>
            <a:off x="3396295" y="5548277"/>
            <a:ext cx="651772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96AB7E-26BE-21FA-D497-CF67569EBC07}"/>
              </a:ext>
            </a:extLst>
          </p:cNvPr>
          <p:cNvSpPr txBox="1"/>
          <p:nvPr/>
        </p:nvSpPr>
        <p:spPr>
          <a:xfrm>
            <a:off x="6148873" y="5637149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D047D-0F9B-70F4-3425-9F1305B137AB}"/>
              </a:ext>
            </a:extLst>
          </p:cNvPr>
          <p:cNvCxnSpPr>
            <a:cxnSpLocks/>
          </p:cNvCxnSpPr>
          <p:nvPr/>
        </p:nvCxnSpPr>
        <p:spPr>
          <a:xfrm flipV="1">
            <a:off x="9842643" y="1643170"/>
            <a:ext cx="0" cy="3293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24A7B9-DFBE-E000-14BD-9448D382DBA0}"/>
              </a:ext>
            </a:extLst>
          </p:cNvPr>
          <p:cNvCxnSpPr>
            <a:cxnSpLocks/>
          </p:cNvCxnSpPr>
          <p:nvPr/>
        </p:nvCxnSpPr>
        <p:spPr>
          <a:xfrm>
            <a:off x="6600841" y="2123060"/>
            <a:ext cx="925010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E64CEBB-CCC2-CFC5-3957-83731CF6CA0C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326675" y="4261283"/>
            <a:ext cx="925010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530C5B9-C2C5-C6A7-E801-57AB9C2A8E1E}"/>
              </a:ext>
            </a:extLst>
          </p:cNvPr>
          <p:cNvSpPr/>
          <p:nvPr/>
        </p:nvSpPr>
        <p:spPr>
          <a:xfrm>
            <a:off x="9116809" y="1853409"/>
            <a:ext cx="722929" cy="525735"/>
          </a:xfrm>
          <a:prstGeom prst="rect">
            <a:avLst/>
          </a:prstGeom>
          <a:solidFill>
            <a:srgbClr val="EDF8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DB273AC-422A-B366-2092-37D7B0544763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9628762" y="1364428"/>
            <a:ext cx="604483" cy="488981"/>
          </a:xfrm>
          <a:prstGeom prst="curvedConnector3">
            <a:avLst>
              <a:gd name="adj1" fmla="val 2646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D44F5C-912A-57CF-FF8C-807B7CDCD848}"/>
              </a:ext>
            </a:extLst>
          </p:cNvPr>
          <p:cNvSpPr txBox="1"/>
          <p:nvPr/>
        </p:nvSpPr>
        <p:spPr>
          <a:xfrm>
            <a:off x="10233245" y="1164373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Idling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6F5DC2-F609-2E53-0B75-D13371D1F7A1}"/>
              </a:ext>
            </a:extLst>
          </p:cNvPr>
          <p:cNvCxnSpPr/>
          <p:nvPr/>
        </p:nvCxnSpPr>
        <p:spPr>
          <a:xfrm>
            <a:off x="9113904" y="2520963"/>
            <a:ext cx="72583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2EB9DD-2277-A4EC-21F5-072248E0D422}"/>
                  </a:ext>
                </a:extLst>
              </p:cNvPr>
              <p:cNvSpPr txBox="1"/>
              <p:nvPr/>
            </p:nvSpPr>
            <p:spPr>
              <a:xfrm>
                <a:off x="9295970" y="2555982"/>
                <a:ext cx="3617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2EB9DD-2277-A4EC-21F5-072248E0D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970" y="2555982"/>
                <a:ext cx="361702" cy="400110"/>
              </a:xfrm>
              <a:prstGeom prst="rect">
                <a:avLst/>
              </a:prstGeom>
              <a:blipFill>
                <a:blip r:embed="rId5"/>
                <a:stretch>
                  <a:fillRect t="-7576" r="-2542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phic 33">
            <a:extLst>
              <a:ext uri="{FF2B5EF4-FFF2-40B4-BE49-F238E27FC236}">
                <a16:creationId xmlns:a16="http://schemas.microsoft.com/office/drawing/2014/main" id="{B7475AEE-80EA-23E5-417F-3FEAE640A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449" y="2354573"/>
            <a:ext cx="1895475" cy="290512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0F618DC-DAA5-3D2F-C04C-B4067806DC0A}"/>
              </a:ext>
            </a:extLst>
          </p:cNvPr>
          <p:cNvGrpSpPr/>
          <p:nvPr/>
        </p:nvGrpSpPr>
        <p:grpSpPr>
          <a:xfrm>
            <a:off x="8251685" y="3991632"/>
            <a:ext cx="1590958" cy="539302"/>
            <a:chOff x="8251685" y="3991632"/>
            <a:chExt cx="1590958" cy="53930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A81B41F-D613-2AAC-886F-52CABF8C347C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BE08F9A2-4751-C1C6-D31F-79FF8E46E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ADE2B1-20FC-BFE4-C0E4-250649DC07D7}"/>
              </a:ext>
            </a:extLst>
          </p:cNvPr>
          <p:cNvGrpSpPr/>
          <p:nvPr/>
        </p:nvGrpSpPr>
        <p:grpSpPr>
          <a:xfrm>
            <a:off x="7496715" y="1857556"/>
            <a:ext cx="1590958" cy="1063517"/>
            <a:chOff x="7496715" y="1857556"/>
            <a:chExt cx="1590958" cy="106351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8B20B1-3BC5-A255-23F1-B28C9363474B}"/>
                </a:ext>
              </a:extLst>
            </p:cNvPr>
            <p:cNvSpPr txBox="1"/>
            <p:nvPr/>
          </p:nvSpPr>
          <p:spPr>
            <a:xfrm>
              <a:off x="7757868" y="2520963"/>
              <a:ext cx="1122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/>
                <a:t>Round n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65D7252-DA3B-05B6-6BCC-71ADAC6155B5}"/>
                </a:ext>
              </a:extLst>
            </p:cNvPr>
            <p:cNvGrpSpPr/>
            <p:nvPr/>
          </p:nvGrpSpPr>
          <p:grpSpPr>
            <a:xfrm>
              <a:off x="7496715" y="1857556"/>
              <a:ext cx="1590958" cy="539302"/>
              <a:chOff x="8251685" y="3991632"/>
              <a:chExt cx="1590958" cy="53930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B639FC-A9E6-C173-6193-BDCB12ADAAE3}"/>
                  </a:ext>
                </a:extLst>
              </p:cNvPr>
              <p:cNvSpPr/>
              <p:nvPr/>
            </p:nvSpPr>
            <p:spPr>
              <a:xfrm>
                <a:off x="8251685" y="3991632"/>
                <a:ext cx="1590958" cy="539302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5303D6D7-2966-800D-B081-C0C686926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360110" y="4051946"/>
                <a:ext cx="1380208" cy="418673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0CE6119-BA18-7050-7866-17856E067BD5}"/>
              </a:ext>
            </a:extLst>
          </p:cNvPr>
          <p:cNvGrpSpPr/>
          <p:nvPr/>
        </p:nvGrpSpPr>
        <p:grpSpPr>
          <a:xfrm>
            <a:off x="5049026" y="1846625"/>
            <a:ext cx="1590958" cy="1074448"/>
            <a:chOff x="5049026" y="1846625"/>
            <a:chExt cx="1590958" cy="10744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87AB7-543F-E7A5-98CC-4D8F8BE27CFD}"/>
                </a:ext>
              </a:extLst>
            </p:cNvPr>
            <p:cNvSpPr txBox="1"/>
            <p:nvPr/>
          </p:nvSpPr>
          <p:spPr>
            <a:xfrm>
              <a:off x="5284095" y="2520963"/>
              <a:ext cx="1120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/>
                <a:t>Round 2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20D72A2-0BBA-65EC-4B42-2BB0EA03DBDE}"/>
                </a:ext>
              </a:extLst>
            </p:cNvPr>
            <p:cNvGrpSpPr/>
            <p:nvPr/>
          </p:nvGrpSpPr>
          <p:grpSpPr>
            <a:xfrm>
              <a:off x="5049026" y="1846625"/>
              <a:ext cx="1590958" cy="539302"/>
              <a:chOff x="8251685" y="3991632"/>
              <a:chExt cx="1590958" cy="539302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D6B80C44-0429-EFBD-0C81-AC973ADCC877}"/>
                  </a:ext>
                </a:extLst>
              </p:cNvPr>
              <p:cNvSpPr/>
              <p:nvPr/>
            </p:nvSpPr>
            <p:spPr>
              <a:xfrm>
                <a:off x="8251685" y="3991632"/>
                <a:ext cx="1590958" cy="539302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743B03DA-3635-BBB4-B626-7D97E478A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360110" y="4051946"/>
                <a:ext cx="1380208" cy="418673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321372-BDD7-A482-956B-8941E62347F9}"/>
              </a:ext>
            </a:extLst>
          </p:cNvPr>
          <p:cNvGrpSpPr/>
          <p:nvPr/>
        </p:nvGrpSpPr>
        <p:grpSpPr>
          <a:xfrm>
            <a:off x="3418925" y="1851751"/>
            <a:ext cx="1590958" cy="539302"/>
            <a:chOff x="8251685" y="3991632"/>
            <a:chExt cx="1590958" cy="53930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EA984F4-CE5C-2087-9D4F-B20D5E7EBE1C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C384144B-A5F2-5E39-CD26-1AA14E9F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0FA89D-F672-4647-4C03-425A092A18FF}"/>
              </a:ext>
            </a:extLst>
          </p:cNvPr>
          <p:cNvGrpSpPr/>
          <p:nvPr/>
        </p:nvGrpSpPr>
        <p:grpSpPr>
          <a:xfrm>
            <a:off x="5772763" y="3985847"/>
            <a:ext cx="1590958" cy="539302"/>
            <a:chOff x="8251685" y="3991632"/>
            <a:chExt cx="1590958" cy="53930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7EBE16F-8EB1-80BF-892B-E4027489ABA4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BADE83C5-9AAA-E37E-B881-AE2DA7CF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956C46B-F956-BD1C-CC58-7A497FC2EE85}"/>
              </a:ext>
            </a:extLst>
          </p:cNvPr>
          <p:cNvGrpSpPr/>
          <p:nvPr/>
        </p:nvGrpSpPr>
        <p:grpSpPr>
          <a:xfrm>
            <a:off x="4143173" y="3985848"/>
            <a:ext cx="1590958" cy="539302"/>
            <a:chOff x="8251685" y="3991632"/>
            <a:chExt cx="1590958" cy="539302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EA66830-D2E0-9BAF-F9B4-99C89F359A3F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90C0FC0D-083D-6470-9EEA-FCC6B6956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933DDEE-728F-C72E-270D-600B5BFDA879}"/>
              </a:ext>
            </a:extLst>
          </p:cNvPr>
          <p:cNvSpPr/>
          <p:nvPr/>
        </p:nvSpPr>
        <p:spPr>
          <a:xfrm>
            <a:off x="5010839" y="1859002"/>
            <a:ext cx="355843" cy="525735"/>
          </a:xfrm>
          <a:prstGeom prst="rect">
            <a:avLst/>
          </a:prstGeom>
          <a:solidFill>
            <a:srgbClr val="EDF8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C3E7E52-E67C-B4A7-92D6-129B7D6701CE}"/>
              </a:ext>
            </a:extLst>
          </p:cNvPr>
          <p:cNvSpPr/>
          <p:nvPr/>
        </p:nvSpPr>
        <p:spPr>
          <a:xfrm>
            <a:off x="7483345" y="1860192"/>
            <a:ext cx="355843" cy="525735"/>
          </a:xfrm>
          <a:prstGeom prst="rect">
            <a:avLst/>
          </a:prstGeom>
          <a:solidFill>
            <a:srgbClr val="EDF8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113F560B-8F26-4721-498C-11BD884BEE87}"/>
              </a:ext>
            </a:extLst>
          </p:cNvPr>
          <p:cNvCxnSpPr>
            <a:cxnSpLocks/>
            <a:stCxn id="56" idx="0"/>
            <a:endCxn id="31" idx="1"/>
          </p:cNvCxnSpPr>
          <p:nvPr/>
        </p:nvCxnSpPr>
        <p:spPr>
          <a:xfrm rot="5400000" flipH="1" flipV="1">
            <a:off x="8699374" y="326321"/>
            <a:ext cx="495764" cy="257197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1073C454-CC41-E182-2D35-E3D5EFE611A1}"/>
              </a:ext>
            </a:extLst>
          </p:cNvPr>
          <p:cNvCxnSpPr>
            <a:cxnSpLocks/>
            <a:stCxn id="55" idx="0"/>
            <a:endCxn id="31" idx="1"/>
          </p:cNvCxnSpPr>
          <p:nvPr/>
        </p:nvCxnSpPr>
        <p:spPr>
          <a:xfrm rot="5400000" flipH="1" flipV="1">
            <a:off x="7463716" y="-910527"/>
            <a:ext cx="494574" cy="504448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647704D-CA6F-6013-CD9A-DFFE0F9FC428}"/>
              </a:ext>
            </a:extLst>
          </p:cNvPr>
          <p:cNvCxnSpPr>
            <a:cxnSpLocks/>
          </p:cNvCxnSpPr>
          <p:nvPr/>
        </p:nvCxnSpPr>
        <p:spPr>
          <a:xfrm>
            <a:off x="7483345" y="2520963"/>
            <a:ext cx="35584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17B673-92FF-AC8D-84C0-092BEE48D115}"/>
                  </a:ext>
                </a:extLst>
              </p:cNvPr>
              <p:cNvSpPr txBox="1"/>
              <p:nvPr/>
            </p:nvSpPr>
            <p:spPr>
              <a:xfrm>
                <a:off x="6966904" y="2841574"/>
                <a:ext cx="361702" cy="6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17B673-92FF-AC8D-84C0-092BEE48D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904" y="2841574"/>
                <a:ext cx="361702" cy="617348"/>
              </a:xfrm>
              <a:prstGeom prst="rect">
                <a:avLst/>
              </a:prstGeom>
              <a:blipFill>
                <a:blip r:embed="rId10"/>
                <a:stretch>
                  <a:fillRect r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69E18C66-AE63-C539-8080-D33EECA6BB7A}"/>
              </a:ext>
            </a:extLst>
          </p:cNvPr>
          <p:cNvCxnSpPr>
            <a:cxnSpLocks/>
            <a:endCxn id="66" idx="3"/>
          </p:cNvCxnSpPr>
          <p:nvPr/>
        </p:nvCxnSpPr>
        <p:spPr>
          <a:xfrm rot="5400000">
            <a:off x="7178599" y="2667580"/>
            <a:ext cx="632676" cy="33266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0BDC8D-EB71-CDB4-5799-5233EE858E86}"/>
              </a:ext>
            </a:extLst>
          </p:cNvPr>
          <p:cNvSpPr txBox="1"/>
          <p:nvPr/>
        </p:nvSpPr>
        <p:spPr>
          <a:xfrm>
            <a:off x="234305" y="899878"/>
            <a:ext cx="4329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/>
              <a:t>Can we do better than passively idle? </a:t>
            </a:r>
          </a:p>
        </p:txBody>
      </p:sp>
    </p:spTree>
    <p:extLst>
      <p:ext uri="{BB962C8B-B14F-4D97-AF65-F5344CB8AC3E}">
        <p14:creationId xmlns:p14="http://schemas.microsoft.com/office/powerpoint/2010/main" val="151375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0.01485 -4.81481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025 0.000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0.02995 0.0004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3" grpId="0"/>
      <p:bldP spid="55" grpId="0" animBg="1"/>
      <p:bldP spid="56" grpId="0" animBg="1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0E53-01A1-6BF8-FE86-62CBDB76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D0B80-8CF6-A2B2-E3E8-AF4C92C3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error correction</a:t>
            </a:r>
          </a:p>
          <a:p>
            <a:r>
              <a:rPr lang="en-US" dirty="0"/>
              <a:t>Logical operations</a:t>
            </a:r>
          </a:p>
          <a:p>
            <a:r>
              <a:rPr lang="en-US" dirty="0"/>
              <a:t>Synchronization: what, why, how?</a:t>
            </a:r>
          </a:p>
          <a:p>
            <a:r>
              <a:rPr lang="en-US" dirty="0"/>
              <a:t>Synchronization policies</a:t>
            </a:r>
          </a:p>
          <a:p>
            <a:pPr lvl="1"/>
            <a:r>
              <a:rPr lang="en-US" dirty="0"/>
              <a:t>Running extra rounds</a:t>
            </a:r>
          </a:p>
          <a:p>
            <a:pPr lvl="1"/>
            <a:r>
              <a:rPr lang="en-US" dirty="0"/>
              <a:t>Passive</a:t>
            </a:r>
          </a:p>
          <a:p>
            <a:pPr lvl="1"/>
            <a:r>
              <a:rPr lang="en-US" dirty="0"/>
              <a:t>Active</a:t>
            </a:r>
          </a:p>
          <a:p>
            <a:pPr lvl="1"/>
            <a:r>
              <a:rPr lang="en-US" dirty="0"/>
              <a:t>Hybrid</a:t>
            </a:r>
          </a:p>
          <a:p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C014E-0A37-D0B9-3E70-BAE55B56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9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B5C7F-69EF-E247-524B-F74184A4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7307-498E-97CD-B093-263366F7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policies: </a:t>
            </a:r>
            <a:r>
              <a:rPr lang="en-US" u="sng" dirty="0"/>
              <a:t>Hybrid</a:t>
            </a:r>
            <a:r>
              <a:rPr lang="en-US" dirty="0"/>
              <a:t> synchronization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6E3F0B3-FA19-2221-D7BC-BF27ACA6769E}"/>
              </a:ext>
            </a:extLst>
          </p:cNvPr>
          <p:cNvSpPr txBox="1"/>
          <p:nvPr/>
        </p:nvSpPr>
        <p:spPr>
          <a:xfrm>
            <a:off x="4389338" y="4652311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DB468B0-A41B-5AB5-087B-18DAB9B16FCE}"/>
              </a:ext>
            </a:extLst>
          </p:cNvPr>
          <p:cNvSpPr txBox="1"/>
          <p:nvPr/>
        </p:nvSpPr>
        <p:spPr>
          <a:xfrm>
            <a:off x="6009358" y="4652311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58C36D-92AE-4BDE-A701-3EC056D8D987}"/>
              </a:ext>
            </a:extLst>
          </p:cNvPr>
          <p:cNvSpPr txBox="1"/>
          <p:nvPr/>
        </p:nvSpPr>
        <p:spPr>
          <a:xfrm>
            <a:off x="8336133" y="4652311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</a:t>
            </a:r>
            <a:r>
              <a:rPr lang="en-US" sz="2000" dirty="0" err="1"/>
              <a:t>n</a:t>
            </a:r>
            <a:r>
              <a:rPr lang="en-US" sz="2000" b="1" dirty="0" err="1">
                <a:latin typeface="Consolas" panose="020B0609020204030204" pitchFamily="49" charset="0"/>
              </a:rPr>
              <a:t>+</a:t>
            </a:r>
            <a:r>
              <a:rPr lang="en-US" sz="2000" b="1" dirty="0" err="1">
                <a:latin typeface="+mj-lt"/>
              </a:rPr>
              <a:t>z</a:t>
            </a:r>
            <a:endParaRPr lang="en-US" sz="2000" b="1" dirty="0">
              <a:latin typeface="+mj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92AA77F-CF11-84B0-0413-A9D8261F3EEB}"/>
              </a:ext>
            </a:extLst>
          </p:cNvPr>
          <p:cNvSpPr txBox="1"/>
          <p:nvPr/>
        </p:nvSpPr>
        <p:spPr>
          <a:xfrm>
            <a:off x="3663504" y="2514088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96E382-2498-9F73-ADE3-004D2EAAEA28}"/>
              </a:ext>
            </a:extLst>
          </p:cNvPr>
          <p:cNvSpPr txBox="1"/>
          <p:nvPr/>
        </p:nvSpPr>
        <p:spPr>
          <a:xfrm>
            <a:off x="5462304" y="2514088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4BA269-95C2-E640-19F3-8CB3B7E71653}"/>
              </a:ext>
            </a:extLst>
          </p:cNvPr>
          <p:cNvSpPr txBox="1"/>
          <p:nvPr/>
        </p:nvSpPr>
        <p:spPr>
          <a:xfrm>
            <a:off x="8137110" y="2508178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Round </a:t>
            </a:r>
            <a:r>
              <a:rPr lang="en-US" sz="2000" dirty="0" err="1"/>
              <a:t>n</a:t>
            </a:r>
            <a:r>
              <a:rPr lang="en-US" sz="2000" b="1" dirty="0" err="1">
                <a:latin typeface="Consolas" panose="020B0609020204030204" pitchFamily="49" charset="0"/>
              </a:rPr>
              <a:t>+</a:t>
            </a:r>
            <a:r>
              <a:rPr lang="en-US" sz="2000" b="1" dirty="0" err="1">
                <a:latin typeface="+mj-lt"/>
              </a:rPr>
              <a:t>z</a:t>
            </a:r>
            <a:endParaRPr lang="en-US" sz="2000" b="1" dirty="0">
              <a:latin typeface="+mj-lt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8B6E4EC-6D8E-CF6E-48E9-03312A6C59AF}"/>
              </a:ext>
            </a:extLst>
          </p:cNvPr>
          <p:cNvCxnSpPr>
            <a:cxnSpLocks/>
          </p:cNvCxnSpPr>
          <p:nvPr/>
        </p:nvCxnSpPr>
        <p:spPr>
          <a:xfrm>
            <a:off x="3398626" y="2116185"/>
            <a:ext cx="0" cy="144353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D19150F-6CB3-6CF5-9528-8DBE9ED28EDC}"/>
              </a:ext>
            </a:extLst>
          </p:cNvPr>
          <p:cNvCxnSpPr>
            <a:cxnSpLocks/>
          </p:cNvCxnSpPr>
          <p:nvPr/>
        </p:nvCxnSpPr>
        <p:spPr>
          <a:xfrm flipV="1">
            <a:off x="4124460" y="3526972"/>
            <a:ext cx="0" cy="72743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930C61F-9946-A5B8-9CFA-0FA59011BAE6}"/>
              </a:ext>
            </a:extLst>
          </p:cNvPr>
          <p:cNvCxnSpPr/>
          <p:nvPr/>
        </p:nvCxnSpPr>
        <p:spPr>
          <a:xfrm>
            <a:off x="3395724" y="3559719"/>
            <a:ext cx="72583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3E5137-423F-219C-92DF-E9106BB95768}"/>
                  </a:ext>
                </a:extLst>
              </p:cNvPr>
              <p:cNvSpPr txBox="1"/>
              <p:nvPr/>
            </p:nvSpPr>
            <p:spPr>
              <a:xfrm>
                <a:off x="3577790" y="3117059"/>
                <a:ext cx="3617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3E5137-423F-219C-92DF-E9106BB9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790" y="3117059"/>
                <a:ext cx="3617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A0239C9-7C3A-F58E-7C56-FE7FB52CE243}"/>
                  </a:ext>
                </a:extLst>
              </p:cNvPr>
              <p:cNvSpPr txBox="1"/>
              <p:nvPr/>
            </p:nvSpPr>
            <p:spPr>
              <a:xfrm>
                <a:off x="2991575" y="1916130"/>
                <a:ext cx="404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A0239C9-7C3A-F58E-7C56-FE7FB52CE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75" y="1916130"/>
                <a:ext cx="4041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80D0233-48DB-02D8-54D1-A57D9F82303B}"/>
                  </a:ext>
                </a:extLst>
              </p:cNvPr>
              <p:cNvSpPr txBox="1"/>
              <p:nvPr/>
            </p:nvSpPr>
            <p:spPr>
              <a:xfrm>
                <a:off x="3663504" y="4054353"/>
                <a:ext cx="463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80D0233-48DB-02D8-54D1-A57D9F823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504" y="4054353"/>
                <a:ext cx="4635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E17E329-1DFD-1605-75B4-AD4C6A000681}"/>
              </a:ext>
            </a:extLst>
          </p:cNvPr>
          <p:cNvCxnSpPr>
            <a:cxnSpLocks/>
          </p:cNvCxnSpPr>
          <p:nvPr/>
        </p:nvCxnSpPr>
        <p:spPr>
          <a:xfrm>
            <a:off x="3395724" y="5541402"/>
            <a:ext cx="651772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DD5D853C-1B7F-BCFB-E886-5B79FA06CC47}"/>
              </a:ext>
            </a:extLst>
          </p:cNvPr>
          <p:cNvSpPr txBox="1"/>
          <p:nvPr/>
        </p:nvSpPr>
        <p:spPr>
          <a:xfrm>
            <a:off x="6148302" y="5630274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Time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88EB98E-CF2F-EB0A-8D7D-30AC5B8CA9F2}"/>
              </a:ext>
            </a:extLst>
          </p:cNvPr>
          <p:cNvCxnSpPr>
            <a:cxnSpLocks/>
          </p:cNvCxnSpPr>
          <p:nvPr/>
        </p:nvCxnSpPr>
        <p:spPr>
          <a:xfrm flipV="1">
            <a:off x="9842072" y="1636295"/>
            <a:ext cx="0" cy="3293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1E6C7EF-7588-1489-357A-A799D9A24E8D}"/>
              </a:ext>
            </a:extLst>
          </p:cNvPr>
          <p:cNvCxnSpPr>
            <a:cxnSpLocks/>
          </p:cNvCxnSpPr>
          <p:nvPr/>
        </p:nvCxnSpPr>
        <p:spPr>
          <a:xfrm flipV="1">
            <a:off x="6779050" y="2109401"/>
            <a:ext cx="1262298" cy="678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A27293B-6324-1DEE-9831-B6673C9B34A3}"/>
              </a:ext>
            </a:extLst>
          </p:cNvPr>
          <p:cNvCxnSpPr>
            <a:cxnSpLocks/>
          </p:cNvCxnSpPr>
          <p:nvPr/>
        </p:nvCxnSpPr>
        <p:spPr>
          <a:xfrm>
            <a:off x="7326104" y="4254408"/>
            <a:ext cx="925010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B2D39CA5-65A0-4427-B9E7-349F883B8820}"/>
              </a:ext>
            </a:extLst>
          </p:cNvPr>
          <p:cNvSpPr txBox="1"/>
          <p:nvPr/>
        </p:nvSpPr>
        <p:spPr>
          <a:xfrm>
            <a:off x="7130178" y="1143932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Idling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A8FF1-0D27-093C-C71D-C64C68D3E571}"/>
              </a:ext>
            </a:extLst>
          </p:cNvPr>
          <p:cNvSpPr/>
          <p:nvPr/>
        </p:nvSpPr>
        <p:spPr>
          <a:xfrm>
            <a:off x="5003776" y="1853317"/>
            <a:ext cx="176256" cy="525735"/>
          </a:xfrm>
          <a:prstGeom prst="rect">
            <a:avLst/>
          </a:prstGeom>
          <a:solidFill>
            <a:srgbClr val="EDF8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E1D72D-769D-0DEA-ED2D-0DF318FAB892}"/>
              </a:ext>
            </a:extLst>
          </p:cNvPr>
          <p:cNvSpPr/>
          <p:nvPr/>
        </p:nvSpPr>
        <p:spPr>
          <a:xfrm>
            <a:off x="6787110" y="1860101"/>
            <a:ext cx="176256" cy="525735"/>
          </a:xfrm>
          <a:prstGeom prst="rect">
            <a:avLst/>
          </a:prstGeom>
          <a:solidFill>
            <a:srgbClr val="EDF8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451BD3-6E0A-E135-3006-F2487D160911}"/>
              </a:ext>
            </a:extLst>
          </p:cNvPr>
          <p:cNvSpPr/>
          <p:nvPr/>
        </p:nvSpPr>
        <p:spPr>
          <a:xfrm>
            <a:off x="9645519" y="1839750"/>
            <a:ext cx="176256" cy="525735"/>
          </a:xfrm>
          <a:prstGeom prst="rect">
            <a:avLst/>
          </a:prstGeom>
          <a:solidFill>
            <a:srgbClr val="EDF8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D83B170-DFB7-5992-1F4E-E5164026476C}"/>
              </a:ext>
            </a:extLst>
          </p:cNvPr>
          <p:cNvCxnSpPr>
            <a:cxnSpLocks/>
            <a:stCxn id="4" idx="0"/>
            <a:endCxn id="159" idx="1"/>
          </p:cNvCxnSpPr>
          <p:nvPr/>
        </p:nvCxnSpPr>
        <p:spPr>
          <a:xfrm rot="5400000" flipH="1" flipV="1">
            <a:off x="5856376" y="579515"/>
            <a:ext cx="509330" cy="2038274"/>
          </a:xfrm>
          <a:prstGeom prst="curved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F80E7D5-74B1-22D3-E48F-B24BED41508B}"/>
              </a:ext>
            </a:extLst>
          </p:cNvPr>
          <p:cNvCxnSpPr>
            <a:cxnSpLocks/>
            <a:stCxn id="7" idx="0"/>
            <a:endCxn id="159" idx="2"/>
          </p:cNvCxnSpPr>
          <p:nvPr/>
        </p:nvCxnSpPr>
        <p:spPr>
          <a:xfrm rot="5400000" flipH="1" flipV="1">
            <a:off x="7041929" y="1377352"/>
            <a:ext cx="316059" cy="649440"/>
          </a:xfrm>
          <a:prstGeom prst="curvedConnector3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29C9044-C0F0-D4BE-7EEE-86BDC37AC023}"/>
              </a:ext>
            </a:extLst>
          </p:cNvPr>
          <p:cNvCxnSpPr>
            <a:cxnSpLocks/>
            <a:stCxn id="8" idx="0"/>
            <a:endCxn id="159" idx="3"/>
          </p:cNvCxnSpPr>
          <p:nvPr/>
        </p:nvCxnSpPr>
        <p:spPr>
          <a:xfrm rot="16200000" flipV="1">
            <a:off x="8578531" y="684634"/>
            <a:ext cx="495763" cy="1814470"/>
          </a:xfrm>
          <a:prstGeom prst="curved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05B63C-797A-3E94-2974-FB26014FB53E}"/>
              </a:ext>
            </a:extLst>
          </p:cNvPr>
          <p:cNvSpPr txBox="1"/>
          <p:nvPr/>
        </p:nvSpPr>
        <p:spPr>
          <a:xfrm>
            <a:off x="9913450" y="2500037"/>
            <a:ext cx="20599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Combine the Active policy with some additional rounds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5B31E-5D4E-A658-5FFD-577E7FF8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20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F195545-05AC-282C-BA02-131557ADF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449" y="2354573"/>
            <a:ext cx="1895475" cy="29051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3BE13B7-7C29-37E8-E858-603B5ACEACBA}"/>
              </a:ext>
            </a:extLst>
          </p:cNvPr>
          <p:cNvGrpSpPr/>
          <p:nvPr/>
        </p:nvGrpSpPr>
        <p:grpSpPr>
          <a:xfrm>
            <a:off x="3411840" y="1841279"/>
            <a:ext cx="1590958" cy="539302"/>
            <a:chOff x="8251685" y="3991632"/>
            <a:chExt cx="1590958" cy="53930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CED6293-F53B-F91E-775B-1FE040BC0D2A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915EA6F-2DF4-3B69-7BF0-A974666C7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A9C80C-04AF-05CD-426D-56D247C3A5FB}"/>
              </a:ext>
            </a:extLst>
          </p:cNvPr>
          <p:cNvGrpSpPr/>
          <p:nvPr/>
        </p:nvGrpSpPr>
        <p:grpSpPr>
          <a:xfrm>
            <a:off x="5189546" y="1839750"/>
            <a:ext cx="1590958" cy="539302"/>
            <a:chOff x="8251685" y="3991632"/>
            <a:chExt cx="1590958" cy="53930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21A08B6-62F7-E2CA-26DB-9EC2FDF84C45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5D14F62-369F-5268-DB2E-7C46D0A38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C02C39-BF55-8A10-5FB7-72B52BFA8F85}"/>
              </a:ext>
            </a:extLst>
          </p:cNvPr>
          <p:cNvGrpSpPr/>
          <p:nvPr/>
        </p:nvGrpSpPr>
        <p:grpSpPr>
          <a:xfrm>
            <a:off x="8050420" y="1836492"/>
            <a:ext cx="1590958" cy="539302"/>
            <a:chOff x="8251685" y="3991632"/>
            <a:chExt cx="1590958" cy="53930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2C782A6-9AD0-6DD4-12B7-BAD2E6C3A4E2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3C09BBC-0709-C244-863D-074603BD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818DB1-6CDB-D723-864D-AD7AD71DE711}"/>
              </a:ext>
            </a:extLst>
          </p:cNvPr>
          <p:cNvGrpSpPr/>
          <p:nvPr/>
        </p:nvGrpSpPr>
        <p:grpSpPr>
          <a:xfrm>
            <a:off x="4133885" y="3984757"/>
            <a:ext cx="1590958" cy="539302"/>
            <a:chOff x="8251685" y="3991632"/>
            <a:chExt cx="1590958" cy="53930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0106867-EB9A-55D3-55FC-2E57C0FFD01E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4B836FD-9698-9E1C-DDCB-0553B8C9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F872EE-BADE-AAFB-19B8-3E1239D90C3F}"/>
              </a:ext>
            </a:extLst>
          </p:cNvPr>
          <p:cNvGrpSpPr/>
          <p:nvPr/>
        </p:nvGrpSpPr>
        <p:grpSpPr>
          <a:xfrm>
            <a:off x="5745140" y="3984756"/>
            <a:ext cx="1590958" cy="539302"/>
            <a:chOff x="8251685" y="3991632"/>
            <a:chExt cx="1590958" cy="53930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760FD10-B0C6-B8C2-6A6C-9D6F6FF9549E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1468677B-6682-1E70-0E0D-30EF34585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0803B8-BB5A-201F-B833-D808BAD4FE71}"/>
              </a:ext>
            </a:extLst>
          </p:cNvPr>
          <p:cNvGrpSpPr/>
          <p:nvPr/>
        </p:nvGrpSpPr>
        <p:grpSpPr>
          <a:xfrm>
            <a:off x="8251114" y="3984755"/>
            <a:ext cx="1590958" cy="539302"/>
            <a:chOff x="8251685" y="3991632"/>
            <a:chExt cx="1590958" cy="53930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D5CCDA3-2B38-D2F4-4C0C-146821FAF1DB}"/>
                </a:ext>
              </a:extLst>
            </p:cNvPr>
            <p:cNvSpPr/>
            <p:nvPr/>
          </p:nvSpPr>
          <p:spPr>
            <a:xfrm>
              <a:off x="8251685" y="3991632"/>
              <a:ext cx="1590958" cy="53930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380E5DC8-517D-B288-A0DF-6D05F20A1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0110" y="4051946"/>
              <a:ext cx="1380208" cy="41867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6EDD0-3425-699A-3CEE-35BF64649A5B}"/>
                  </a:ext>
                </a:extLst>
              </p:cNvPr>
              <p:cNvSpPr txBox="1"/>
              <p:nvPr/>
            </p:nvSpPr>
            <p:spPr>
              <a:xfrm>
                <a:off x="352640" y="1545015"/>
                <a:ext cx="229709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have unequal cycle times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C6EDD0-3425-699A-3CEE-35BF64649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40" y="1545015"/>
                <a:ext cx="2297091" cy="707886"/>
              </a:xfrm>
              <a:prstGeom prst="rect">
                <a:avLst/>
              </a:prstGeom>
              <a:blipFill>
                <a:blip r:embed="rId9"/>
                <a:stretch>
                  <a:fillRect t="-4274" r="-1061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678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52D8-5A41-9E86-A419-36E3503E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EEAE4663-0A05-4231-8FA7-026826274431}"/>
                  </a:ext>
                </a:extLst>
              </p:cNvPr>
              <p:cNvSpPr txBox="1"/>
              <p:nvPr/>
            </p:nvSpPr>
            <p:spPr>
              <a:xfrm>
                <a:off x="2325530" y="4413318"/>
                <a:ext cx="7540937" cy="1943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Simulations performed using Stim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Full circuit-level noise model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=0.1%</m:t>
                    </m:r>
                  </m:oMath>
                </a14:m>
                <a:r>
                  <a:rPr lang="en-US" sz="2000" dirty="0"/>
                  <a:t>, including idling errors)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Incorporated idling errors using the Pauli twirl approximation: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Used IBM system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=250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EEAE4663-0A05-4231-8FA7-02682627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530" y="4413318"/>
                <a:ext cx="7540937" cy="1943032"/>
              </a:xfrm>
              <a:prstGeom prst="rect">
                <a:avLst/>
              </a:prstGeom>
              <a:blipFill>
                <a:blip r:embed="rId2"/>
                <a:stretch>
                  <a:fillRect l="-727" t="-1881" b="-4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403BF-0148-7EC8-9D6E-D62ED3C1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68EDC8-C224-5C49-D43D-B1B63FC31EB6}"/>
              </a:ext>
            </a:extLst>
          </p:cNvPr>
          <p:cNvGrpSpPr/>
          <p:nvPr/>
        </p:nvGrpSpPr>
        <p:grpSpPr>
          <a:xfrm>
            <a:off x="808561" y="1030982"/>
            <a:ext cx="10574874" cy="3322101"/>
            <a:chOff x="755933" y="1037560"/>
            <a:chExt cx="10574874" cy="332210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5D45E23-1A1A-ADDC-06C9-2A77C2661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933" y="1037560"/>
              <a:ext cx="10574874" cy="32829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46227AC-F610-68A2-5C0B-15312924753C}"/>
                    </a:ext>
                  </a:extLst>
                </p:cNvPr>
                <p:cNvSpPr txBox="1"/>
                <p:nvPr/>
              </p:nvSpPr>
              <p:spPr>
                <a:xfrm>
                  <a:off x="5332480" y="3882607"/>
                  <a:ext cx="67403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50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46227AC-F610-68A2-5C0B-153129247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2480" y="3882607"/>
                  <a:ext cx="674031" cy="477054"/>
                </a:xfrm>
                <a:prstGeom prst="rect">
                  <a:avLst/>
                </a:prstGeom>
                <a:blipFill>
                  <a:blip r:embed="rId5"/>
                  <a:stretch>
                    <a:fillRect l="-2703" t="-11538" r="-18919" b="-294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0308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5134-0CC4-5543-7A7E-EFDEA0B3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 reduction with Active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48B5F-B710-00BE-63D5-C1357237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6489B-AA22-D7FD-C1D3-92ADD72C5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27" y="1459486"/>
            <a:ext cx="10385649" cy="3939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2FB54-FE61-AECB-ACF5-912FD3BE955B}"/>
              </a:ext>
            </a:extLst>
          </p:cNvPr>
          <p:cNvSpPr txBox="1"/>
          <p:nvPr/>
        </p:nvSpPr>
        <p:spPr>
          <a:xfrm>
            <a:off x="2213918" y="5707915"/>
            <a:ext cx="7764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Active policy achieves a </a:t>
            </a:r>
            <a:r>
              <a:rPr lang="en-US" sz="2400" b="1" dirty="0"/>
              <a:t>reduction of up to ~2.2x in the logical error rate</a:t>
            </a:r>
            <a:r>
              <a:rPr lang="en-US" sz="2400" dirty="0"/>
              <a:t> compared to the Passive policy</a:t>
            </a:r>
          </a:p>
        </p:txBody>
      </p:sp>
    </p:spTree>
    <p:extLst>
      <p:ext uri="{BB962C8B-B14F-4D97-AF65-F5344CB8AC3E}">
        <p14:creationId xmlns:p14="http://schemas.microsoft.com/office/powerpoint/2010/main" val="2215097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08A2-B26E-F0FA-8C14-168D8B6E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 reduction with the Hybrid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CEDE89-06B3-7A2B-3E74-B5DC4D0B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9A6871E-5A2A-1D97-529D-53619F1A9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3378467"/>
                  </p:ext>
                </p:extLst>
              </p:nvPr>
            </p:nvGraphicFramePr>
            <p:xfrm>
              <a:off x="1718096" y="2179674"/>
              <a:ext cx="8755808" cy="2498652"/>
            </p:xfrm>
            <a:graphic>
              <a:graphicData uri="http://schemas.openxmlformats.org/drawingml/2006/table">
                <a:tbl>
                  <a:tblPr firstRow="1" firstCol="1" bandRow="1">
                    <a:tableStyleId>{616DA210-FB5B-4158-B5E0-FEB733F419BA}</a:tableStyleId>
                  </a:tblPr>
                  <a:tblGrid>
                    <a:gridCol w="2188952">
                      <a:extLst>
                        <a:ext uri="{9D8B030D-6E8A-4147-A177-3AD203B41FA5}">
                          <a16:colId xmlns:a16="http://schemas.microsoft.com/office/drawing/2014/main" val="1888706129"/>
                        </a:ext>
                      </a:extLst>
                    </a:gridCol>
                    <a:gridCol w="2188952">
                      <a:extLst>
                        <a:ext uri="{9D8B030D-6E8A-4147-A177-3AD203B41FA5}">
                          <a16:colId xmlns:a16="http://schemas.microsoft.com/office/drawing/2014/main" val="2792498830"/>
                        </a:ext>
                      </a:extLst>
                    </a:gridCol>
                    <a:gridCol w="2188952">
                      <a:extLst>
                        <a:ext uri="{9D8B030D-6E8A-4147-A177-3AD203B41FA5}">
                          <a16:colId xmlns:a16="http://schemas.microsoft.com/office/drawing/2014/main" val="3930110523"/>
                        </a:ext>
                      </a:extLst>
                    </a:gridCol>
                    <a:gridCol w="2188952">
                      <a:extLst>
                        <a:ext uri="{9D8B030D-6E8A-4147-A177-3AD203B41FA5}">
                          <a16:colId xmlns:a16="http://schemas.microsoft.com/office/drawing/2014/main" val="441315627"/>
                        </a:ext>
                      </a:extLst>
                    </a:gridCol>
                  </a:tblGrid>
                  <a:tr h="624663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LER Reduction</a:t>
                          </a:r>
                        </a:p>
                        <a:p>
                          <a:pPr algn="ctr"/>
                          <a:r>
                            <a:rPr lang="en-US" sz="22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𝒏𝒔</m:t>
                              </m:r>
                            </m:oMath>
                          </a14:m>
                          <a:r>
                            <a:rPr lang="en-US" sz="220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Active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Hybrid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2961102"/>
                      </a:ext>
                    </a:extLst>
                  </a:tr>
                  <a:tr h="624663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200" b="0" smtClean="0"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1.65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2.34</a:t>
                          </a:r>
                        </a:p>
                      </a:txBody>
                      <a:tcPr anchor="ctr">
                        <a:solidFill>
                          <a:srgbClr val="95CF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527531"/>
                      </a:ext>
                    </a:extLst>
                  </a:tr>
                  <a:tr h="624663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200" b="0" smtClean="0">
                                    <a:latin typeface="Cambria Math" panose="02040503050406030204" pitchFamily="18" charset="0"/>
                                  </a:rPr>
                                  <m:t>=13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1.29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2.72</a:t>
                          </a:r>
                        </a:p>
                      </a:txBody>
                      <a:tcPr anchor="ctr">
                        <a:solidFill>
                          <a:srgbClr val="95CF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515949"/>
                      </a:ext>
                    </a:extLst>
                  </a:tr>
                  <a:tr h="624663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200" b="0" smtClean="0">
                                    <a:latin typeface="Cambria Math" panose="02040503050406030204" pitchFamily="18" charset="0"/>
                                  </a:rPr>
                                  <m:t>=15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3.4</a:t>
                          </a:r>
                        </a:p>
                      </a:txBody>
                      <a:tcPr anchor="ctr">
                        <a:solidFill>
                          <a:srgbClr val="95CF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408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9A6871E-5A2A-1D97-529D-53619F1A9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3378467"/>
                  </p:ext>
                </p:extLst>
              </p:nvPr>
            </p:nvGraphicFramePr>
            <p:xfrm>
              <a:off x="1718096" y="2179674"/>
              <a:ext cx="8755808" cy="2498652"/>
            </p:xfrm>
            <a:graphic>
              <a:graphicData uri="http://schemas.openxmlformats.org/drawingml/2006/table">
                <a:tbl>
                  <a:tblPr firstRow="1" firstCol="1" bandRow="1">
                    <a:tableStyleId>{616DA210-FB5B-4158-B5E0-FEB733F419BA}</a:tableStyleId>
                  </a:tblPr>
                  <a:tblGrid>
                    <a:gridCol w="2188952">
                      <a:extLst>
                        <a:ext uri="{9D8B030D-6E8A-4147-A177-3AD203B41FA5}">
                          <a16:colId xmlns:a16="http://schemas.microsoft.com/office/drawing/2014/main" val="1888706129"/>
                        </a:ext>
                      </a:extLst>
                    </a:gridCol>
                    <a:gridCol w="2188952">
                      <a:extLst>
                        <a:ext uri="{9D8B030D-6E8A-4147-A177-3AD203B41FA5}">
                          <a16:colId xmlns:a16="http://schemas.microsoft.com/office/drawing/2014/main" val="2792498830"/>
                        </a:ext>
                      </a:extLst>
                    </a:gridCol>
                    <a:gridCol w="2188952">
                      <a:extLst>
                        <a:ext uri="{9D8B030D-6E8A-4147-A177-3AD203B41FA5}">
                          <a16:colId xmlns:a16="http://schemas.microsoft.com/office/drawing/2014/main" val="3930110523"/>
                        </a:ext>
                      </a:extLst>
                    </a:gridCol>
                    <a:gridCol w="2188952">
                      <a:extLst>
                        <a:ext uri="{9D8B030D-6E8A-4147-A177-3AD203B41FA5}">
                          <a16:colId xmlns:a16="http://schemas.microsoft.com/office/drawing/2014/main" val="441315627"/>
                        </a:ext>
                      </a:extLst>
                    </a:gridCol>
                  </a:tblGrid>
                  <a:tr h="624663"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78" t="-243" r="-300278" b="-1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57" t="-971" r="-201114" b="-30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Active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Hybrid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2961102"/>
                      </a:ext>
                    </a:extLst>
                  </a:tr>
                  <a:tr h="624663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57" t="-100971" r="-201114" b="-20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1.65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2.34</a:t>
                          </a:r>
                        </a:p>
                      </a:txBody>
                      <a:tcPr anchor="ctr">
                        <a:solidFill>
                          <a:srgbClr val="95CF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527531"/>
                      </a:ext>
                    </a:extLst>
                  </a:tr>
                  <a:tr h="624663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57" t="-202941" r="-201114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1.29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2.72</a:t>
                          </a:r>
                        </a:p>
                      </a:txBody>
                      <a:tcPr anchor="ctr">
                        <a:solidFill>
                          <a:srgbClr val="95CF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515949"/>
                      </a:ext>
                    </a:extLst>
                  </a:tr>
                  <a:tr h="624663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57" t="-300000" r="-201114" b="-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3.4</a:t>
                          </a:r>
                        </a:p>
                      </a:txBody>
                      <a:tcPr anchor="ctr">
                        <a:solidFill>
                          <a:srgbClr val="95CF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4082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9D1398-8F25-F7C0-A300-200CA1A155C4}"/>
              </a:ext>
            </a:extLst>
          </p:cNvPr>
          <p:cNvSpPr txBox="1"/>
          <p:nvPr/>
        </p:nvSpPr>
        <p:spPr>
          <a:xfrm>
            <a:off x="2302581" y="5223053"/>
            <a:ext cx="7586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The Hybrid policy can boost the effectiveness of the Active policy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3A6FBD-2C25-E96B-A5B4-245C89CABFC7}"/>
                  </a:ext>
                </a:extLst>
              </p:cNvPr>
              <p:cNvSpPr txBox="1"/>
              <p:nvPr/>
            </p:nvSpPr>
            <p:spPr>
              <a:xfrm>
                <a:off x="4256200" y="1350665"/>
                <a:ext cx="3679597" cy="73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𝑅𝑒𝑑𝑢𝑐𝑡𝑖𝑜𝑛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𝐿𝐸𝑅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𝑃𝑎𝑠𝑠𝑖𝑣𝑒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𝐿𝐸𝑅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3A6FBD-2C25-E96B-A5B4-245C89CAB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200" y="1350665"/>
                <a:ext cx="3679597" cy="733149"/>
              </a:xfrm>
              <a:prstGeom prst="rect">
                <a:avLst/>
              </a:prstGeom>
              <a:blipFill>
                <a:blip r:embed="rId4"/>
                <a:stretch>
                  <a:fillRect r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9737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DB10-46B4-D99A-D36D-F8539E44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3D3FC-D3CD-5CE0-036D-63060757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DF8A8-4BB4-ADA6-EA1B-3EDF60C12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6" y="1485807"/>
            <a:ext cx="11574588" cy="388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6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968D-4DEE-2E29-FD28-6AEF6B29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3E5C1C4-1052-701D-01F0-81DAA0553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present motivation for considering the overhead of synchronization in FTQC systems</a:t>
                </a:r>
              </a:p>
              <a:p>
                <a:r>
                  <a:rPr lang="en-US" dirty="0"/>
                  <a:t>We define the Passive, Active, and Hybrid synchronization policies</a:t>
                </a:r>
              </a:p>
              <a:p>
                <a:r>
                  <a:rPr lang="en-US" dirty="0"/>
                  <a:t>The Active synchronization policy can reduce the LER cost of a Lattice Surgery operation by up to 2.2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While our evaluations were focused on superconducting qubit architectures, synchronization is applicable to other qubit technologies too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3E5C1C4-1052-701D-01F0-81DAA0553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A7B7E-4CB1-193C-0CC3-A140BDD3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21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86F97-75BB-C028-9E26-F9310B19B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9C5B-C5B6-E4D4-04F3-57135091E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994" y="1092369"/>
            <a:ext cx="11084288" cy="1661569"/>
          </a:xfrm>
        </p:spPr>
        <p:txBody>
          <a:bodyPr/>
          <a:lstStyle/>
          <a:p>
            <a:r>
              <a:rPr lang="en-US" sz="5400" dirty="0"/>
              <a:t>Synchronization for Fault-Tolerant Quantum Computers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1A77A-5A4F-EAFA-A1F1-8AABE214C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8138" y="2926975"/>
            <a:ext cx="9144000" cy="1031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Satvik Maurya</a:t>
            </a:r>
            <a:r>
              <a:rPr lang="en-US" dirty="0"/>
              <a:t>, Swamit Tannu</a:t>
            </a:r>
          </a:p>
          <a:p>
            <a:r>
              <a:rPr lang="en-US" dirty="0"/>
              <a:t>University of Wisconsin-Madison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3DED6-1F6C-48E3-2C7C-12914F88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5EFEF9E-6EB2-C356-BDE9-CA0180AC2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82" y="3442641"/>
            <a:ext cx="2857500" cy="2857500"/>
          </a:xfrm>
          <a:prstGeom prst="rect">
            <a:avLst/>
          </a:prstGeom>
        </p:spPr>
      </p:pic>
      <p:pic>
        <p:nvPicPr>
          <p:cNvPr id="8" name="Picture 7" descr="A person standing in front of a city&#10;&#10;AI-generated content may be incorrect.">
            <a:extLst>
              <a:ext uri="{FF2B5EF4-FFF2-40B4-BE49-F238E27FC236}">
                <a16:creationId xmlns:a16="http://schemas.microsoft.com/office/drawing/2014/main" id="{5CCD49E8-D662-30C6-3861-587749D8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9" t="44812" r="46801" b="16128"/>
          <a:stretch>
            <a:fillRect/>
          </a:stretch>
        </p:blipFill>
        <p:spPr>
          <a:xfrm>
            <a:off x="527994" y="3454005"/>
            <a:ext cx="2857500" cy="2834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02D712-9188-5B03-6CEC-198DDB475D1F}"/>
              </a:ext>
            </a:extLst>
          </p:cNvPr>
          <p:cNvSpPr txBox="1"/>
          <p:nvPr/>
        </p:nvSpPr>
        <p:spPr>
          <a:xfrm>
            <a:off x="4418578" y="4163504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Seek me out, </a:t>
            </a:r>
          </a:p>
          <a:p>
            <a:pPr algn="l"/>
            <a:r>
              <a:rPr lang="en-US" sz="2000" dirty="0"/>
              <a:t>let’s grab coffee and chat!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A46ECF8-38B5-023D-AB5D-4653C7FFA91F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rot="10800000" flipV="1">
            <a:off x="3385494" y="4517447"/>
            <a:ext cx="1033084" cy="353944"/>
          </a:xfrm>
          <a:prstGeom prst="curved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5686F94-33AE-C9D8-866F-03E81EC62E26}"/>
              </a:ext>
            </a:extLst>
          </p:cNvPr>
          <p:cNvSpPr txBox="1"/>
          <p:nvPr/>
        </p:nvSpPr>
        <p:spPr>
          <a:xfrm>
            <a:off x="6070138" y="528388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Paper/code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E2DE929-6905-2726-7B47-F132FAD69D68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7574076" y="4871391"/>
            <a:ext cx="1180706" cy="61254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406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7FCA10-AD8C-0CCF-540D-C3FE9D36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5AC2B0-44CA-8C88-5F4E-093D77645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87E881-5EAF-26C6-C9D0-459CB8A4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16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DE0F-CFB3-527B-3571-42C705D3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desynchronization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C365B8-11DF-DFE5-592A-222CE81A0372}"/>
                  </a:ext>
                </a:extLst>
              </p:cNvPr>
              <p:cNvSpPr txBox="1"/>
              <p:nvPr/>
            </p:nvSpPr>
            <p:spPr>
              <a:xfrm>
                <a:off x="1733972" y="1860531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C365B8-11DF-DFE5-592A-222CE81A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72" y="1860531"/>
                <a:ext cx="459869" cy="461665"/>
              </a:xfrm>
              <a:prstGeom prst="rect">
                <a:avLst/>
              </a:prstGeom>
              <a:blipFill>
                <a:blip r:embed="rId2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A17760-609D-A3A0-9FF9-E66976A81343}"/>
                  </a:ext>
                </a:extLst>
              </p:cNvPr>
              <p:cNvSpPr txBox="1"/>
              <p:nvPr/>
            </p:nvSpPr>
            <p:spPr>
              <a:xfrm>
                <a:off x="1697648" y="4393076"/>
                <a:ext cx="532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A17760-609D-A3A0-9FF9-E66976A81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48" y="4393076"/>
                <a:ext cx="532518" cy="461665"/>
              </a:xfrm>
              <a:prstGeom prst="rect">
                <a:avLst/>
              </a:prstGeom>
              <a:blipFill>
                <a:blip r:embed="rId3"/>
                <a:stretch>
                  <a:fillRect l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6582522-BF7A-53A1-6BDD-903DD39D74EA}"/>
              </a:ext>
            </a:extLst>
          </p:cNvPr>
          <p:cNvCxnSpPr>
            <a:cxnSpLocks/>
          </p:cNvCxnSpPr>
          <p:nvPr/>
        </p:nvCxnSpPr>
        <p:spPr>
          <a:xfrm>
            <a:off x="3497943" y="2582159"/>
            <a:ext cx="1108129" cy="43079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69D653-FF14-1953-F172-E465ACF8F639}"/>
              </a:ext>
            </a:extLst>
          </p:cNvPr>
          <p:cNvSpPr txBox="1"/>
          <p:nvPr/>
        </p:nvSpPr>
        <p:spPr>
          <a:xfrm>
            <a:off x="4543118" y="2818248"/>
            <a:ext cx="2569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CNOT latency: 100ns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53592DE-1B69-D35B-7317-8D5287EAFAF1}"/>
              </a:ext>
            </a:extLst>
          </p:cNvPr>
          <p:cNvCxnSpPr>
            <a:cxnSpLocks/>
          </p:cNvCxnSpPr>
          <p:nvPr/>
        </p:nvCxnSpPr>
        <p:spPr>
          <a:xfrm flipV="1">
            <a:off x="3497943" y="4764772"/>
            <a:ext cx="1108129" cy="34965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1FFB41-4B56-A6A2-A6AB-DFF75CF0D9F8}"/>
              </a:ext>
            </a:extLst>
          </p:cNvPr>
          <p:cNvSpPr txBox="1"/>
          <p:nvPr/>
        </p:nvSpPr>
        <p:spPr>
          <a:xfrm>
            <a:off x="4543118" y="4564717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CNOT latency: 110ns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6A37864-D628-78A2-7C02-8B6D80C731F8}"/>
              </a:ext>
            </a:extLst>
          </p:cNvPr>
          <p:cNvSpPr/>
          <p:nvPr/>
        </p:nvSpPr>
        <p:spPr>
          <a:xfrm>
            <a:off x="7090200" y="1244778"/>
            <a:ext cx="441976" cy="419748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55082-4C5C-8F70-2B6C-ECE5901277EC}"/>
              </a:ext>
            </a:extLst>
          </p:cNvPr>
          <p:cNvSpPr txBox="1"/>
          <p:nvPr/>
        </p:nvSpPr>
        <p:spPr>
          <a:xfrm>
            <a:off x="7683614" y="3143467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Desynchronization!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EC852-1EF9-70CB-A6AF-8518E585FDA3}"/>
              </a:ext>
            </a:extLst>
          </p:cNvPr>
          <p:cNvSpPr txBox="1"/>
          <p:nvPr/>
        </p:nvSpPr>
        <p:spPr>
          <a:xfrm>
            <a:off x="2175696" y="5800990"/>
            <a:ext cx="7840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Non-uniform gate latencies will cause patches to be desynchronized</a:t>
            </a:r>
          </a:p>
          <a:p>
            <a:pPr algn="ctr"/>
            <a:r>
              <a:rPr lang="en-US" sz="2000" dirty="0"/>
              <a:t>(easiest source to address/fix)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548CB70-D1F7-9F3D-5310-D5B793966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604" y="1244778"/>
            <a:ext cx="1626723" cy="20239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B9B3910-73BB-791E-A38D-1D50381F6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3289" y="3418322"/>
            <a:ext cx="1626723" cy="20239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6F01B-2C3F-F19B-5D9C-8E1BECD9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DF2D583-3406-CC82-5DF5-45CA85BDA0F4}"/>
              </a:ext>
            </a:extLst>
          </p:cNvPr>
          <p:cNvSpPr/>
          <p:nvPr/>
        </p:nvSpPr>
        <p:spPr>
          <a:xfrm>
            <a:off x="9365605" y="1943856"/>
            <a:ext cx="1384300" cy="16304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F7B57-B032-A2C4-2B26-65133AC6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 of desynchronization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7369AC-94AC-6442-52DD-323713ED5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A1040-FF59-13CB-87D1-DF234D96A853}"/>
              </a:ext>
            </a:extLst>
          </p:cNvPr>
          <p:cNvSpPr txBox="1"/>
          <p:nvPr/>
        </p:nvSpPr>
        <p:spPr>
          <a:xfrm>
            <a:off x="579402" y="4275507"/>
            <a:ext cx="488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Dropouts/defects</a:t>
            </a:r>
            <a:r>
              <a:rPr lang="en-US" sz="2000" baseline="30000"/>
              <a:t> †</a:t>
            </a:r>
            <a:r>
              <a:rPr lang="en-US" sz="2000"/>
              <a:t> can change syndrome generation cycle times for some qubits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D07781-077D-6459-B140-CA0D3EF0A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552" y="1418007"/>
            <a:ext cx="451485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6210C2-0B58-88B4-8F0A-2F4024BA6B7C}"/>
              </a:ext>
            </a:extLst>
          </p:cNvPr>
          <p:cNvSpPr txBox="1"/>
          <p:nvPr/>
        </p:nvSpPr>
        <p:spPr>
          <a:xfrm>
            <a:off x="6559417" y="4275507"/>
            <a:ext cx="488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Speculative use of leakage reduction circuits</a:t>
            </a:r>
            <a:r>
              <a:rPr lang="en-US" sz="2000" baseline="30000"/>
              <a:t>‡ </a:t>
            </a:r>
            <a:r>
              <a:rPr lang="en-US" sz="2000"/>
              <a:t>will change cycle times too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1D460-31D6-9ADE-1AB9-9AC4263A2877}"/>
              </a:ext>
            </a:extLst>
          </p:cNvPr>
          <p:cNvSpPr txBox="1"/>
          <p:nvPr/>
        </p:nvSpPr>
        <p:spPr>
          <a:xfrm>
            <a:off x="6215170" y="6121311"/>
            <a:ext cx="537824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/>
              <a:t>‡ </a:t>
            </a:r>
            <a:r>
              <a:rPr lang="en-US" sz="1100"/>
              <a:t>Vittal, S., Das, P., &amp; Qureshi, M. (2023, October). Eraser: Towards adaptive leakage suppression for fault-tolerant quantum computing. In </a:t>
            </a:r>
            <a:r>
              <a:rPr lang="en-US" sz="1100" i="1"/>
              <a:t>Proceedings of the 56th Annual IEEE/ACM International Symposium on Microarchitecture</a:t>
            </a:r>
            <a:r>
              <a:rPr lang="en-US" sz="1100"/>
              <a:t> (pp. 509-525).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5D820-1A34-E462-20ED-BA806C839000}"/>
              </a:ext>
            </a:extLst>
          </p:cNvPr>
          <p:cNvSpPr txBox="1"/>
          <p:nvPr/>
        </p:nvSpPr>
        <p:spPr>
          <a:xfrm>
            <a:off x="706641" y="6206309"/>
            <a:ext cx="47559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/>
              <a:t>† </a:t>
            </a:r>
            <a:r>
              <a:rPr lang="en-US" sz="1100"/>
              <a:t>Debroy, D. M., McEwen, M., Gidney, C., Shutty, N., &amp; Zalcman, A. (2024). Luci in the surface code with dropouts. </a:t>
            </a:r>
            <a:r>
              <a:rPr lang="en-US" sz="1100" i="1" err="1"/>
              <a:t>arXiv</a:t>
            </a:r>
            <a:r>
              <a:rPr lang="en-US" sz="1100" i="1"/>
              <a:t> preprint arXiv:2410.14891</a:t>
            </a:r>
            <a:r>
              <a:rPr lang="en-US" sz="110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99A93C4-71D4-4311-6D28-2DD3D4178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0125"/>
          <a:stretch>
            <a:fillRect/>
          </a:stretch>
        </p:blipFill>
        <p:spPr>
          <a:xfrm>
            <a:off x="6625165" y="1875625"/>
            <a:ext cx="2627544" cy="1630498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15D4607-A3E1-F421-4332-D0E4D1546D78}"/>
              </a:ext>
            </a:extLst>
          </p:cNvPr>
          <p:cNvCxnSpPr>
            <a:cxnSpLocks/>
          </p:cNvCxnSpPr>
          <p:nvPr/>
        </p:nvCxnSpPr>
        <p:spPr>
          <a:xfrm>
            <a:off x="9450158" y="2070616"/>
            <a:ext cx="12273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BCC1020-54D0-F56D-061D-FA02DF8D61AA}"/>
              </a:ext>
            </a:extLst>
          </p:cNvPr>
          <p:cNvCxnSpPr>
            <a:cxnSpLocks/>
          </p:cNvCxnSpPr>
          <p:nvPr/>
        </p:nvCxnSpPr>
        <p:spPr>
          <a:xfrm>
            <a:off x="9450158" y="3358344"/>
            <a:ext cx="12273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7B08A59-A511-649A-E85C-BC4D21A26891}"/>
              </a:ext>
            </a:extLst>
          </p:cNvPr>
          <p:cNvGrpSpPr/>
          <p:nvPr/>
        </p:nvGrpSpPr>
        <p:grpSpPr>
          <a:xfrm>
            <a:off x="9474890" y="1980862"/>
            <a:ext cx="191778" cy="1467234"/>
            <a:chOff x="9659685" y="1978386"/>
            <a:chExt cx="191778" cy="146723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94835C1-0E17-B52B-831B-6DF06510CACC}"/>
                </a:ext>
              </a:extLst>
            </p:cNvPr>
            <p:cNvCxnSpPr/>
            <p:nvPr/>
          </p:nvCxnSpPr>
          <p:spPr>
            <a:xfrm>
              <a:off x="9751554" y="2068140"/>
              <a:ext cx="0" cy="128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0" name="Graphic 79" descr="Add outline">
              <a:extLst>
                <a:ext uri="{FF2B5EF4-FFF2-40B4-BE49-F238E27FC236}">
                  <a16:creationId xmlns:a16="http://schemas.microsoft.com/office/drawing/2014/main" id="{60936018-CA20-D51C-BFC0-C75AE306E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878790">
              <a:off x="9659685" y="1978386"/>
              <a:ext cx="179505" cy="179505"/>
            </a:xfrm>
            <a:prstGeom prst="rect">
              <a:avLst/>
            </a:prstGeom>
          </p:spPr>
        </p:pic>
        <p:pic>
          <p:nvPicPr>
            <p:cNvPr id="81" name="Graphic 80" descr="Add outline">
              <a:extLst>
                <a:ext uri="{FF2B5EF4-FFF2-40B4-BE49-F238E27FC236}">
                  <a16:creationId xmlns:a16="http://schemas.microsoft.com/office/drawing/2014/main" id="{764C3409-B43D-0BEC-1E6E-4E7AC6D1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878790">
              <a:off x="9671958" y="3266115"/>
              <a:ext cx="179505" cy="179505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535871F-33D5-C6A0-A343-265929C3FD80}"/>
              </a:ext>
            </a:extLst>
          </p:cNvPr>
          <p:cNvGrpSpPr/>
          <p:nvPr/>
        </p:nvGrpSpPr>
        <p:grpSpPr>
          <a:xfrm>
            <a:off x="10449182" y="1980863"/>
            <a:ext cx="191778" cy="1467234"/>
            <a:chOff x="9659685" y="1978386"/>
            <a:chExt cx="191778" cy="1467234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0888D27-ED94-EBA4-7578-F10BFFBE331A}"/>
                </a:ext>
              </a:extLst>
            </p:cNvPr>
            <p:cNvCxnSpPr/>
            <p:nvPr/>
          </p:nvCxnSpPr>
          <p:spPr>
            <a:xfrm>
              <a:off x="9751554" y="2068140"/>
              <a:ext cx="0" cy="128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5" name="Graphic 84" descr="Add outline">
              <a:extLst>
                <a:ext uri="{FF2B5EF4-FFF2-40B4-BE49-F238E27FC236}">
                  <a16:creationId xmlns:a16="http://schemas.microsoft.com/office/drawing/2014/main" id="{AB97F785-87B6-92C2-7427-9F8B3E39B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878790">
              <a:off x="9659685" y="1978386"/>
              <a:ext cx="179505" cy="179505"/>
            </a:xfrm>
            <a:prstGeom prst="rect">
              <a:avLst/>
            </a:prstGeom>
          </p:spPr>
        </p:pic>
        <p:pic>
          <p:nvPicPr>
            <p:cNvPr id="86" name="Graphic 85" descr="Add outline">
              <a:extLst>
                <a:ext uri="{FF2B5EF4-FFF2-40B4-BE49-F238E27FC236}">
                  <a16:creationId xmlns:a16="http://schemas.microsoft.com/office/drawing/2014/main" id="{5E62C72A-0CCE-98CB-7AE0-38020F7C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878790">
              <a:off x="9671958" y="3266115"/>
              <a:ext cx="179505" cy="179505"/>
            </a:xfrm>
            <a:prstGeom prst="rect">
              <a:avLst/>
            </a:prstGeom>
          </p:spPr>
        </p:pic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9B8500BF-7874-29A6-F9AF-9288B2C8A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4793" y="3192524"/>
            <a:ext cx="414547" cy="331638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8B06389-370C-7008-3CE7-546FEFAC3B91}"/>
              </a:ext>
            </a:extLst>
          </p:cNvPr>
          <p:cNvSpPr txBox="1"/>
          <p:nvPr/>
        </p:nvSpPr>
        <p:spPr>
          <a:xfrm>
            <a:off x="9021826" y="1459561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Speculative LRC</a:t>
            </a:r>
          </a:p>
        </p:txBody>
      </p:sp>
    </p:spTree>
    <p:extLst>
      <p:ext uri="{BB962C8B-B14F-4D97-AF65-F5344CB8AC3E}">
        <p14:creationId xmlns:p14="http://schemas.microsoft.com/office/powerpoint/2010/main" val="234265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1" grpId="0"/>
      <p:bldP spid="13" grpId="0"/>
      <p:bldP spid="9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692FFD-BB86-3FF1-E556-1D0FAA94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error correction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63561B-1875-D6CB-98FB-9919A228B6D7}"/>
              </a:ext>
            </a:extLst>
          </p:cNvPr>
          <p:cNvGrpSpPr/>
          <p:nvPr/>
        </p:nvGrpSpPr>
        <p:grpSpPr>
          <a:xfrm>
            <a:off x="2509317" y="1667488"/>
            <a:ext cx="2836944" cy="2307886"/>
            <a:chOff x="7632199" y="2275057"/>
            <a:chExt cx="2836944" cy="2307886"/>
          </a:xfrm>
        </p:grpSpPr>
        <p:pic>
          <p:nvPicPr>
            <p:cNvPr id="7" name="Graphic 6" descr="Atom outline">
              <a:extLst>
                <a:ext uri="{FF2B5EF4-FFF2-40B4-BE49-F238E27FC236}">
                  <a16:creationId xmlns:a16="http://schemas.microsoft.com/office/drawing/2014/main" id="{8B95F871-BE8C-EFB3-0761-4804699A8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7927" y="2275063"/>
              <a:ext cx="291719" cy="291719"/>
            </a:xfrm>
            <a:prstGeom prst="rect">
              <a:avLst/>
            </a:prstGeom>
          </p:spPr>
        </p:pic>
        <p:pic>
          <p:nvPicPr>
            <p:cNvPr id="8" name="Graphic 7" descr="Atom outline">
              <a:extLst>
                <a:ext uri="{FF2B5EF4-FFF2-40B4-BE49-F238E27FC236}">
                  <a16:creationId xmlns:a16="http://schemas.microsoft.com/office/drawing/2014/main" id="{A894F11D-A93D-8C8A-AB40-9B5A2F1E0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3710" y="2275062"/>
              <a:ext cx="291719" cy="291719"/>
            </a:xfrm>
            <a:prstGeom prst="rect">
              <a:avLst/>
            </a:prstGeom>
          </p:spPr>
        </p:pic>
        <p:pic>
          <p:nvPicPr>
            <p:cNvPr id="9" name="Graphic 8" descr="Atom outline">
              <a:extLst>
                <a:ext uri="{FF2B5EF4-FFF2-40B4-BE49-F238E27FC236}">
                  <a16:creationId xmlns:a16="http://schemas.microsoft.com/office/drawing/2014/main" id="{18289006-BB93-1364-13E5-E74228368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15429" y="2275061"/>
              <a:ext cx="291719" cy="291719"/>
            </a:xfrm>
            <a:prstGeom prst="rect">
              <a:avLst/>
            </a:prstGeom>
          </p:spPr>
        </p:pic>
        <p:pic>
          <p:nvPicPr>
            <p:cNvPr id="10" name="Graphic 9" descr="Atom outline">
              <a:extLst>
                <a:ext uri="{FF2B5EF4-FFF2-40B4-BE49-F238E27FC236}">
                  <a16:creationId xmlns:a16="http://schemas.microsoft.com/office/drawing/2014/main" id="{0AAA4557-26A9-B72A-263D-B99EAF33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95121" y="2275063"/>
              <a:ext cx="291719" cy="291719"/>
            </a:xfrm>
            <a:prstGeom prst="rect">
              <a:avLst/>
            </a:prstGeom>
          </p:spPr>
        </p:pic>
        <p:pic>
          <p:nvPicPr>
            <p:cNvPr id="11" name="Graphic 10" descr="Atom outline">
              <a:extLst>
                <a:ext uri="{FF2B5EF4-FFF2-40B4-BE49-F238E27FC236}">
                  <a16:creationId xmlns:a16="http://schemas.microsoft.com/office/drawing/2014/main" id="{A62BEB68-095A-D535-BA5D-4D45452D3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77424" y="2275060"/>
              <a:ext cx="291719" cy="291719"/>
            </a:xfrm>
            <a:prstGeom prst="rect">
              <a:avLst/>
            </a:prstGeom>
          </p:spPr>
        </p:pic>
        <p:pic>
          <p:nvPicPr>
            <p:cNvPr id="12" name="Graphic 11" descr="Atom outline">
              <a:extLst>
                <a:ext uri="{FF2B5EF4-FFF2-40B4-BE49-F238E27FC236}">
                  <a16:creationId xmlns:a16="http://schemas.microsoft.com/office/drawing/2014/main" id="{3A522BD7-C88C-6B87-7C67-9BB38359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2199" y="2275060"/>
              <a:ext cx="291719" cy="291719"/>
            </a:xfrm>
            <a:prstGeom prst="rect">
              <a:avLst/>
            </a:prstGeom>
          </p:spPr>
        </p:pic>
        <p:pic>
          <p:nvPicPr>
            <p:cNvPr id="13" name="Graphic 12" descr="Atom outline">
              <a:extLst>
                <a:ext uri="{FF2B5EF4-FFF2-40B4-BE49-F238E27FC236}">
                  <a16:creationId xmlns:a16="http://schemas.microsoft.com/office/drawing/2014/main" id="{520C813B-BE0B-AC2A-4D5B-BDCBE83FB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07982" y="2275059"/>
              <a:ext cx="291719" cy="291719"/>
            </a:xfrm>
            <a:prstGeom prst="rect">
              <a:avLst/>
            </a:prstGeom>
          </p:spPr>
        </p:pic>
        <p:pic>
          <p:nvPicPr>
            <p:cNvPr id="14" name="Graphic 13" descr="Atom outline">
              <a:extLst>
                <a:ext uri="{FF2B5EF4-FFF2-40B4-BE49-F238E27FC236}">
                  <a16:creationId xmlns:a16="http://schemas.microsoft.com/office/drawing/2014/main" id="{19E1D95C-DC7D-9130-CA67-755468605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9701" y="2275058"/>
              <a:ext cx="291719" cy="291719"/>
            </a:xfrm>
            <a:prstGeom prst="rect">
              <a:avLst/>
            </a:prstGeom>
          </p:spPr>
        </p:pic>
        <p:pic>
          <p:nvPicPr>
            <p:cNvPr id="15" name="Graphic 14" descr="Atom outline">
              <a:extLst>
                <a:ext uri="{FF2B5EF4-FFF2-40B4-BE49-F238E27FC236}">
                  <a16:creationId xmlns:a16="http://schemas.microsoft.com/office/drawing/2014/main" id="{B11EA342-53D7-7C42-860B-955B1B1C7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9393" y="2275060"/>
              <a:ext cx="291719" cy="291719"/>
            </a:xfrm>
            <a:prstGeom prst="rect">
              <a:avLst/>
            </a:prstGeom>
          </p:spPr>
        </p:pic>
        <p:pic>
          <p:nvPicPr>
            <p:cNvPr id="16" name="Graphic 15" descr="Atom outline">
              <a:extLst>
                <a:ext uri="{FF2B5EF4-FFF2-40B4-BE49-F238E27FC236}">
                  <a16:creationId xmlns:a16="http://schemas.microsoft.com/office/drawing/2014/main" id="{0146C8B3-D8EC-C2CA-FB8D-8D9FDFC15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61696" y="2275057"/>
              <a:ext cx="291719" cy="291719"/>
            </a:xfrm>
            <a:prstGeom prst="rect">
              <a:avLst/>
            </a:prstGeom>
          </p:spPr>
        </p:pic>
        <p:pic>
          <p:nvPicPr>
            <p:cNvPr id="17" name="Graphic 16" descr="Atom outline">
              <a:extLst>
                <a:ext uri="{FF2B5EF4-FFF2-40B4-BE49-F238E27FC236}">
                  <a16:creationId xmlns:a16="http://schemas.microsoft.com/office/drawing/2014/main" id="{55C00AD1-994C-FFFF-4502-B3CCA713E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7927" y="2566781"/>
              <a:ext cx="291719" cy="291719"/>
            </a:xfrm>
            <a:prstGeom prst="rect">
              <a:avLst/>
            </a:prstGeom>
          </p:spPr>
        </p:pic>
        <p:pic>
          <p:nvPicPr>
            <p:cNvPr id="18" name="Graphic 17" descr="Atom outline">
              <a:extLst>
                <a:ext uri="{FF2B5EF4-FFF2-40B4-BE49-F238E27FC236}">
                  <a16:creationId xmlns:a16="http://schemas.microsoft.com/office/drawing/2014/main" id="{0AEDFABC-6289-74A6-5407-2687646D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3710" y="2566780"/>
              <a:ext cx="291719" cy="291719"/>
            </a:xfrm>
            <a:prstGeom prst="rect">
              <a:avLst/>
            </a:prstGeom>
          </p:spPr>
        </p:pic>
        <p:pic>
          <p:nvPicPr>
            <p:cNvPr id="19" name="Graphic 18" descr="Atom outline">
              <a:extLst>
                <a:ext uri="{FF2B5EF4-FFF2-40B4-BE49-F238E27FC236}">
                  <a16:creationId xmlns:a16="http://schemas.microsoft.com/office/drawing/2014/main" id="{2FCF11EF-D581-62D4-DE51-1E826333A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15429" y="2566779"/>
              <a:ext cx="291719" cy="291719"/>
            </a:xfrm>
            <a:prstGeom prst="rect">
              <a:avLst/>
            </a:prstGeom>
          </p:spPr>
        </p:pic>
        <p:pic>
          <p:nvPicPr>
            <p:cNvPr id="20" name="Graphic 19" descr="Atom outline">
              <a:extLst>
                <a:ext uri="{FF2B5EF4-FFF2-40B4-BE49-F238E27FC236}">
                  <a16:creationId xmlns:a16="http://schemas.microsoft.com/office/drawing/2014/main" id="{CB269515-DB4D-AEED-6F40-EE52543AA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95121" y="2566781"/>
              <a:ext cx="291719" cy="291719"/>
            </a:xfrm>
            <a:prstGeom prst="rect">
              <a:avLst/>
            </a:prstGeom>
          </p:spPr>
        </p:pic>
        <p:pic>
          <p:nvPicPr>
            <p:cNvPr id="21" name="Graphic 20" descr="Atom outline">
              <a:extLst>
                <a:ext uri="{FF2B5EF4-FFF2-40B4-BE49-F238E27FC236}">
                  <a16:creationId xmlns:a16="http://schemas.microsoft.com/office/drawing/2014/main" id="{6EFDA1FF-0C8D-DE4E-53DE-A9A99289D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77424" y="2566778"/>
              <a:ext cx="291719" cy="291719"/>
            </a:xfrm>
            <a:prstGeom prst="rect">
              <a:avLst/>
            </a:prstGeom>
          </p:spPr>
        </p:pic>
        <p:pic>
          <p:nvPicPr>
            <p:cNvPr id="22" name="Graphic 21" descr="Atom outline">
              <a:extLst>
                <a:ext uri="{FF2B5EF4-FFF2-40B4-BE49-F238E27FC236}">
                  <a16:creationId xmlns:a16="http://schemas.microsoft.com/office/drawing/2014/main" id="{1703B36C-F574-63FE-2CAA-1544A497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2199" y="2566778"/>
              <a:ext cx="291719" cy="291719"/>
            </a:xfrm>
            <a:prstGeom prst="rect">
              <a:avLst/>
            </a:prstGeom>
          </p:spPr>
        </p:pic>
        <p:pic>
          <p:nvPicPr>
            <p:cNvPr id="23" name="Graphic 22" descr="Atom outline">
              <a:extLst>
                <a:ext uri="{FF2B5EF4-FFF2-40B4-BE49-F238E27FC236}">
                  <a16:creationId xmlns:a16="http://schemas.microsoft.com/office/drawing/2014/main" id="{14AE586B-9B9F-2418-E958-08E3EF64E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07982" y="2566777"/>
              <a:ext cx="291719" cy="291719"/>
            </a:xfrm>
            <a:prstGeom prst="rect">
              <a:avLst/>
            </a:prstGeom>
          </p:spPr>
        </p:pic>
        <p:pic>
          <p:nvPicPr>
            <p:cNvPr id="24" name="Graphic 23" descr="Atom outline">
              <a:extLst>
                <a:ext uri="{FF2B5EF4-FFF2-40B4-BE49-F238E27FC236}">
                  <a16:creationId xmlns:a16="http://schemas.microsoft.com/office/drawing/2014/main" id="{41810C48-A892-CA53-A4D8-2FC4A59AE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9701" y="2566776"/>
              <a:ext cx="291719" cy="291719"/>
            </a:xfrm>
            <a:prstGeom prst="rect">
              <a:avLst/>
            </a:prstGeom>
          </p:spPr>
        </p:pic>
        <p:pic>
          <p:nvPicPr>
            <p:cNvPr id="25" name="Graphic 24" descr="Atom outline">
              <a:extLst>
                <a:ext uri="{FF2B5EF4-FFF2-40B4-BE49-F238E27FC236}">
                  <a16:creationId xmlns:a16="http://schemas.microsoft.com/office/drawing/2014/main" id="{A343272E-DDC8-A8FE-754C-BCE2A0A0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9393" y="2566778"/>
              <a:ext cx="291719" cy="291719"/>
            </a:xfrm>
            <a:prstGeom prst="rect">
              <a:avLst/>
            </a:prstGeom>
          </p:spPr>
        </p:pic>
        <p:pic>
          <p:nvPicPr>
            <p:cNvPr id="26" name="Graphic 25" descr="Atom outline">
              <a:extLst>
                <a:ext uri="{FF2B5EF4-FFF2-40B4-BE49-F238E27FC236}">
                  <a16:creationId xmlns:a16="http://schemas.microsoft.com/office/drawing/2014/main" id="{EC710BB8-FBFD-A1C4-EB4F-5AC545F9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61696" y="2566775"/>
              <a:ext cx="291719" cy="291719"/>
            </a:xfrm>
            <a:prstGeom prst="rect">
              <a:avLst/>
            </a:prstGeom>
          </p:spPr>
        </p:pic>
        <p:pic>
          <p:nvPicPr>
            <p:cNvPr id="27" name="Graphic 26" descr="Atom outline">
              <a:extLst>
                <a:ext uri="{FF2B5EF4-FFF2-40B4-BE49-F238E27FC236}">
                  <a16:creationId xmlns:a16="http://schemas.microsoft.com/office/drawing/2014/main" id="{DDBC10C9-3D38-75B7-4232-3091801C5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7927" y="2849880"/>
              <a:ext cx="291719" cy="291719"/>
            </a:xfrm>
            <a:prstGeom prst="rect">
              <a:avLst/>
            </a:prstGeom>
          </p:spPr>
        </p:pic>
        <p:pic>
          <p:nvPicPr>
            <p:cNvPr id="28" name="Graphic 27" descr="Atom outline">
              <a:extLst>
                <a:ext uri="{FF2B5EF4-FFF2-40B4-BE49-F238E27FC236}">
                  <a16:creationId xmlns:a16="http://schemas.microsoft.com/office/drawing/2014/main" id="{D57469B5-0E8E-4D14-0359-F59301798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3710" y="2849879"/>
              <a:ext cx="291719" cy="291719"/>
            </a:xfrm>
            <a:prstGeom prst="rect">
              <a:avLst/>
            </a:prstGeom>
          </p:spPr>
        </p:pic>
        <p:pic>
          <p:nvPicPr>
            <p:cNvPr id="29" name="Graphic 28" descr="Atom outline">
              <a:extLst>
                <a:ext uri="{FF2B5EF4-FFF2-40B4-BE49-F238E27FC236}">
                  <a16:creationId xmlns:a16="http://schemas.microsoft.com/office/drawing/2014/main" id="{D7A3B070-FD14-386A-257F-2013BE9BB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15429" y="2849878"/>
              <a:ext cx="291719" cy="291719"/>
            </a:xfrm>
            <a:prstGeom prst="rect">
              <a:avLst/>
            </a:prstGeom>
          </p:spPr>
        </p:pic>
        <p:pic>
          <p:nvPicPr>
            <p:cNvPr id="30" name="Graphic 29" descr="Atom outline">
              <a:extLst>
                <a:ext uri="{FF2B5EF4-FFF2-40B4-BE49-F238E27FC236}">
                  <a16:creationId xmlns:a16="http://schemas.microsoft.com/office/drawing/2014/main" id="{535FD9AA-13BE-20BC-1072-56BA1E8CD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95121" y="2849880"/>
              <a:ext cx="291719" cy="291719"/>
            </a:xfrm>
            <a:prstGeom prst="rect">
              <a:avLst/>
            </a:prstGeom>
          </p:spPr>
        </p:pic>
        <p:pic>
          <p:nvPicPr>
            <p:cNvPr id="31" name="Graphic 30" descr="Atom outline">
              <a:extLst>
                <a:ext uri="{FF2B5EF4-FFF2-40B4-BE49-F238E27FC236}">
                  <a16:creationId xmlns:a16="http://schemas.microsoft.com/office/drawing/2014/main" id="{F2D49D44-CECF-3DC6-9A90-C5B755660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77424" y="2849877"/>
              <a:ext cx="291719" cy="291719"/>
            </a:xfrm>
            <a:prstGeom prst="rect">
              <a:avLst/>
            </a:prstGeom>
          </p:spPr>
        </p:pic>
        <p:pic>
          <p:nvPicPr>
            <p:cNvPr id="32" name="Graphic 31" descr="Atom outline">
              <a:extLst>
                <a:ext uri="{FF2B5EF4-FFF2-40B4-BE49-F238E27FC236}">
                  <a16:creationId xmlns:a16="http://schemas.microsoft.com/office/drawing/2014/main" id="{B32642B3-CFE1-2911-584C-82D7A28C6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2199" y="2849877"/>
              <a:ext cx="291719" cy="291719"/>
            </a:xfrm>
            <a:prstGeom prst="rect">
              <a:avLst/>
            </a:prstGeom>
          </p:spPr>
        </p:pic>
        <p:pic>
          <p:nvPicPr>
            <p:cNvPr id="33" name="Graphic 32" descr="Atom outline">
              <a:extLst>
                <a:ext uri="{FF2B5EF4-FFF2-40B4-BE49-F238E27FC236}">
                  <a16:creationId xmlns:a16="http://schemas.microsoft.com/office/drawing/2014/main" id="{76636435-D68F-F1FA-3146-1BA2F5FDF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07982" y="2849876"/>
              <a:ext cx="291719" cy="291719"/>
            </a:xfrm>
            <a:prstGeom prst="rect">
              <a:avLst/>
            </a:prstGeom>
          </p:spPr>
        </p:pic>
        <p:pic>
          <p:nvPicPr>
            <p:cNvPr id="34" name="Graphic 33" descr="Atom outline">
              <a:extLst>
                <a:ext uri="{FF2B5EF4-FFF2-40B4-BE49-F238E27FC236}">
                  <a16:creationId xmlns:a16="http://schemas.microsoft.com/office/drawing/2014/main" id="{6DA12910-1D4B-CE1E-1A3F-FC4F4F563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9701" y="2849875"/>
              <a:ext cx="291719" cy="291719"/>
            </a:xfrm>
            <a:prstGeom prst="rect">
              <a:avLst/>
            </a:prstGeom>
          </p:spPr>
        </p:pic>
        <p:pic>
          <p:nvPicPr>
            <p:cNvPr id="35" name="Graphic 34" descr="Atom outline">
              <a:extLst>
                <a:ext uri="{FF2B5EF4-FFF2-40B4-BE49-F238E27FC236}">
                  <a16:creationId xmlns:a16="http://schemas.microsoft.com/office/drawing/2014/main" id="{231AE609-7EA2-F225-A88E-501FC2D77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9393" y="2849877"/>
              <a:ext cx="291719" cy="291719"/>
            </a:xfrm>
            <a:prstGeom prst="rect">
              <a:avLst/>
            </a:prstGeom>
          </p:spPr>
        </p:pic>
        <p:pic>
          <p:nvPicPr>
            <p:cNvPr id="36" name="Graphic 35" descr="Atom outline">
              <a:extLst>
                <a:ext uri="{FF2B5EF4-FFF2-40B4-BE49-F238E27FC236}">
                  <a16:creationId xmlns:a16="http://schemas.microsoft.com/office/drawing/2014/main" id="{3932F67D-CC32-1B8F-C733-3E024E757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61696" y="2849874"/>
              <a:ext cx="291719" cy="291719"/>
            </a:xfrm>
            <a:prstGeom prst="rect">
              <a:avLst/>
            </a:prstGeom>
          </p:spPr>
        </p:pic>
        <p:pic>
          <p:nvPicPr>
            <p:cNvPr id="37" name="Graphic 36" descr="Atom outline">
              <a:extLst>
                <a:ext uri="{FF2B5EF4-FFF2-40B4-BE49-F238E27FC236}">
                  <a16:creationId xmlns:a16="http://schemas.microsoft.com/office/drawing/2014/main" id="{3CDA0FBF-B1FB-9CF1-991C-05B619061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7927" y="3141598"/>
              <a:ext cx="291719" cy="291719"/>
            </a:xfrm>
            <a:prstGeom prst="rect">
              <a:avLst/>
            </a:prstGeom>
          </p:spPr>
        </p:pic>
        <p:pic>
          <p:nvPicPr>
            <p:cNvPr id="38" name="Graphic 37" descr="Atom outline">
              <a:extLst>
                <a:ext uri="{FF2B5EF4-FFF2-40B4-BE49-F238E27FC236}">
                  <a16:creationId xmlns:a16="http://schemas.microsoft.com/office/drawing/2014/main" id="{8897F884-76EC-492B-C240-3A8178B3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3710" y="3141597"/>
              <a:ext cx="291719" cy="291719"/>
            </a:xfrm>
            <a:prstGeom prst="rect">
              <a:avLst/>
            </a:prstGeom>
          </p:spPr>
        </p:pic>
        <p:pic>
          <p:nvPicPr>
            <p:cNvPr id="39" name="Graphic 38" descr="Atom outline">
              <a:extLst>
                <a:ext uri="{FF2B5EF4-FFF2-40B4-BE49-F238E27FC236}">
                  <a16:creationId xmlns:a16="http://schemas.microsoft.com/office/drawing/2014/main" id="{2A977659-3EBA-A108-E0F5-1A37B1CA1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15429" y="3141596"/>
              <a:ext cx="291719" cy="291719"/>
            </a:xfrm>
            <a:prstGeom prst="rect">
              <a:avLst/>
            </a:prstGeom>
          </p:spPr>
        </p:pic>
        <p:pic>
          <p:nvPicPr>
            <p:cNvPr id="40" name="Graphic 39" descr="Atom outline">
              <a:extLst>
                <a:ext uri="{FF2B5EF4-FFF2-40B4-BE49-F238E27FC236}">
                  <a16:creationId xmlns:a16="http://schemas.microsoft.com/office/drawing/2014/main" id="{E662B3CB-66C3-4179-32BE-8588F3EB8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95121" y="3141598"/>
              <a:ext cx="291719" cy="291719"/>
            </a:xfrm>
            <a:prstGeom prst="rect">
              <a:avLst/>
            </a:prstGeom>
          </p:spPr>
        </p:pic>
        <p:pic>
          <p:nvPicPr>
            <p:cNvPr id="41" name="Graphic 40" descr="Atom outline">
              <a:extLst>
                <a:ext uri="{FF2B5EF4-FFF2-40B4-BE49-F238E27FC236}">
                  <a16:creationId xmlns:a16="http://schemas.microsoft.com/office/drawing/2014/main" id="{EE976F19-0B0F-E500-E5EE-F190F1422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77424" y="3141595"/>
              <a:ext cx="291719" cy="291719"/>
            </a:xfrm>
            <a:prstGeom prst="rect">
              <a:avLst/>
            </a:prstGeom>
          </p:spPr>
        </p:pic>
        <p:pic>
          <p:nvPicPr>
            <p:cNvPr id="42" name="Graphic 41" descr="Atom outline">
              <a:extLst>
                <a:ext uri="{FF2B5EF4-FFF2-40B4-BE49-F238E27FC236}">
                  <a16:creationId xmlns:a16="http://schemas.microsoft.com/office/drawing/2014/main" id="{E211CAC2-28CC-C096-6BF5-1B72EF311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2199" y="3141595"/>
              <a:ext cx="291719" cy="291719"/>
            </a:xfrm>
            <a:prstGeom prst="rect">
              <a:avLst/>
            </a:prstGeom>
          </p:spPr>
        </p:pic>
        <p:pic>
          <p:nvPicPr>
            <p:cNvPr id="43" name="Graphic 42" descr="Atom outline">
              <a:extLst>
                <a:ext uri="{FF2B5EF4-FFF2-40B4-BE49-F238E27FC236}">
                  <a16:creationId xmlns:a16="http://schemas.microsoft.com/office/drawing/2014/main" id="{E472F9B6-8C7F-2721-A604-1D9760D34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07982" y="3141594"/>
              <a:ext cx="291719" cy="291719"/>
            </a:xfrm>
            <a:prstGeom prst="rect">
              <a:avLst/>
            </a:prstGeom>
          </p:spPr>
        </p:pic>
        <p:pic>
          <p:nvPicPr>
            <p:cNvPr id="44" name="Graphic 43" descr="Atom outline">
              <a:extLst>
                <a:ext uri="{FF2B5EF4-FFF2-40B4-BE49-F238E27FC236}">
                  <a16:creationId xmlns:a16="http://schemas.microsoft.com/office/drawing/2014/main" id="{8F2390D7-15B7-1804-59F9-5982AACDD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9701" y="3141593"/>
              <a:ext cx="291719" cy="291719"/>
            </a:xfrm>
            <a:prstGeom prst="rect">
              <a:avLst/>
            </a:prstGeom>
          </p:spPr>
        </p:pic>
        <p:pic>
          <p:nvPicPr>
            <p:cNvPr id="45" name="Graphic 44" descr="Atom outline">
              <a:extLst>
                <a:ext uri="{FF2B5EF4-FFF2-40B4-BE49-F238E27FC236}">
                  <a16:creationId xmlns:a16="http://schemas.microsoft.com/office/drawing/2014/main" id="{CD68B4C7-BCA2-7BDE-3299-CA953BBEC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9393" y="3141595"/>
              <a:ext cx="291719" cy="291719"/>
            </a:xfrm>
            <a:prstGeom prst="rect">
              <a:avLst/>
            </a:prstGeom>
          </p:spPr>
        </p:pic>
        <p:pic>
          <p:nvPicPr>
            <p:cNvPr id="46" name="Graphic 45" descr="Atom outline">
              <a:extLst>
                <a:ext uri="{FF2B5EF4-FFF2-40B4-BE49-F238E27FC236}">
                  <a16:creationId xmlns:a16="http://schemas.microsoft.com/office/drawing/2014/main" id="{D6E63743-4431-824E-0886-BCF1B0F58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61696" y="3141592"/>
              <a:ext cx="291719" cy="291719"/>
            </a:xfrm>
            <a:prstGeom prst="rect">
              <a:avLst/>
            </a:prstGeom>
          </p:spPr>
        </p:pic>
        <p:pic>
          <p:nvPicPr>
            <p:cNvPr id="47" name="Graphic 46" descr="Atom outline">
              <a:extLst>
                <a:ext uri="{FF2B5EF4-FFF2-40B4-BE49-F238E27FC236}">
                  <a16:creationId xmlns:a16="http://schemas.microsoft.com/office/drawing/2014/main" id="{D7E5F795-2F40-E81B-415C-C9BCFEC5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7927" y="3424689"/>
              <a:ext cx="291719" cy="291719"/>
            </a:xfrm>
            <a:prstGeom prst="rect">
              <a:avLst/>
            </a:prstGeom>
          </p:spPr>
        </p:pic>
        <p:pic>
          <p:nvPicPr>
            <p:cNvPr id="48" name="Graphic 47" descr="Atom outline">
              <a:extLst>
                <a:ext uri="{FF2B5EF4-FFF2-40B4-BE49-F238E27FC236}">
                  <a16:creationId xmlns:a16="http://schemas.microsoft.com/office/drawing/2014/main" id="{91809136-2908-7705-45B1-A44531EA1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3710" y="3424688"/>
              <a:ext cx="291719" cy="291719"/>
            </a:xfrm>
            <a:prstGeom prst="rect">
              <a:avLst/>
            </a:prstGeom>
          </p:spPr>
        </p:pic>
        <p:pic>
          <p:nvPicPr>
            <p:cNvPr id="49" name="Graphic 48" descr="Atom outline">
              <a:extLst>
                <a:ext uri="{FF2B5EF4-FFF2-40B4-BE49-F238E27FC236}">
                  <a16:creationId xmlns:a16="http://schemas.microsoft.com/office/drawing/2014/main" id="{CAA1D547-F01B-07D5-2E23-D4E0B8D8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15429" y="3424687"/>
              <a:ext cx="291719" cy="291719"/>
            </a:xfrm>
            <a:prstGeom prst="rect">
              <a:avLst/>
            </a:prstGeom>
          </p:spPr>
        </p:pic>
        <p:pic>
          <p:nvPicPr>
            <p:cNvPr id="50" name="Graphic 49" descr="Atom outline">
              <a:extLst>
                <a:ext uri="{FF2B5EF4-FFF2-40B4-BE49-F238E27FC236}">
                  <a16:creationId xmlns:a16="http://schemas.microsoft.com/office/drawing/2014/main" id="{61D57786-A7DC-E2C8-458F-815C8F83D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95121" y="3424689"/>
              <a:ext cx="291719" cy="291719"/>
            </a:xfrm>
            <a:prstGeom prst="rect">
              <a:avLst/>
            </a:prstGeom>
          </p:spPr>
        </p:pic>
        <p:pic>
          <p:nvPicPr>
            <p:cNvPr id="51" name="Graphic 50" descr="Atom outline">
              <a:extLst>
                <a:ext uri="{FF2B5EF4-FFF2-40B4-BE49-F238E27FC236}">
                  <a16:creationId xmlns:a16="http://schemas.microsoft.com/office/drawing/2014/main" id="{820494AC-7669-D3B2-FFA6-B2CA1E9BA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77424" y="3424686"/>
              <a:ext cx="291719" cy="291719"/>
            </a:xfrm>
            <a:prstGeom prst="rect">
              <a:avLst/>
            </a:prstGeom>
          </p:spPr>
        </p:pic>
        <p:pic>
          <p:nvPicPr>
            <p:cNvPr id="52" name="Graphic 51" descr="Atom outline">
              <a:extLst>
                <a:ext uri="{FF2B5EF4-FFF2-40B4-BE49-F238E27FC236}">
                  <a16:creationId xmlns:a16="http://schemas.microsoft.com/office/drawing/2014/main" id="{13D419F4-8ABE-B3DF-E077-951E4132D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2199" y="3424686"/>
              <a:ext cx="291719" cy="291719"/>
            </a:xfrm>
            <a:prstGeom prst="rect">
              <a:avLst/>
            </a:prstGeom>
          </p:spPr>
        </p:pic>
        <p:pic>
          <p:nvPicPr>
            <p:cNvPr id="53" name="Graphic 52" descr="Atom outline">
              <a:extLst>
                <a:ext uri="{FF2B5EF4-FFF2-40B4-BE49-F238E27FC236}">
                  <a16:creationId xmlns:a16="http://schemas.microsoft.com/office/drawing/2014/main" id="{35FE842D-2BA7-99FA-99A3-717C42A8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07982" y="3424685"/>
              <a:ext cx="291719" cy="291719"/>
            </a:xfrm>
            <a:prstGeom prst="rect">
              <a:avLst/>
            </a:prstGeom>
          </p:spPr>
        </p:pic>
        <p:pic>
          <p:nvPicPr>
            <p:cNvPr id="54" name="Graphic 53" descr="Atom outline">
              <a:extLst>
                <a:ext uri="{FF2B5EF4-FFF2-40B4-BE49-F238E27FC236}">
                  <a16:creationId xmlns:a16="http://schemas.microsoft.com/office/drawing/2014/main" id="{BFF0B94E-44BA-153F-F201-D4D084522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9701" y="3424684"/>
              <a:ext cx="291719" cy="291719"/>
            </a:xfrm>
            <a:prstGeom prst="rect">
              <a:avLst/>
            </a:prstGeom>
          </p:spPr>
        </p:pic>
        <p:pic>
          <p:nvPicPr>
            <p:cNvPr id="55" name="Graphic 54" descr="Atom outline">
              <a:extLst>
                <a:ext uri="{FF2B5EF4-FFF2-40B4-BE49-F238E27FC236}">
                  <a16:creationId xmlns:a16="http://schemas.microsoft.com/office/drawing/2014/main" id="{0D647508-E12B-062F-1BBF-B33D9600B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9393" y="3424686"/>
              <a:ext cx="291719" cy="291719"/>
            </a:xfrm>
            <a:prstGeom prst="rect">
              <a:avLst/>
            </a:prstGeom>
          </p:spPr>
        </p:pic>
        <p:pic>
          <p:nvPicPr>
            <p:cNvPr id="56" name="Graphic 55" descr="Atom outline">
              <a:extLst>
                <a:ext uri="{FF2B5EF4-FFF2-40B4-BE49-F238E27FC236}">
                  <a16:creationId xmlns:a16="http://schemas.microsoft.com/office/drawing/2014/main" id="{F8079937-C18C-2CE1-A6DB-F1DB34E21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61696" y="3424683"/>
              <a:ext cx="291719" cy="291719"/>
            </a:xfrm>
            <a:prstGeom prst="rect">
              <a:avLst/>
            </a:prstGeom>
          </p:spPr>
        </p:pic>
        <p:pic>
          <p:nvPicPr>
            <p:cNvPr id="57" name="Graphic 56" descr="Atom outline">
              <a:extLst>
                <a:ext uri="{FF2B5EF4-FFF2-40B4-BE49-F238E27FC236}">
                  <a16:creationId xmlns:a16="http://schemas.microsoft.com/office/drawing/2014/main" id="{9E41C3F9-2757-DC4A-8855-9DFEA4C58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7927" y="3716407"/>
              <a:ext cx="291719" cy="291719"/>
            </a:xfrm>
            <a:prstGeom prst="rect">
              <a:avLst/>
            </a:prstGeom>
          </p:spPr>
        </p:pic>
        <p:pic>
          <p:nvPicPr>
            <p:cNvPr id="58" name="Graphic 57" descr="Atom outline">
              <a:extLst>
                <a:ext uri="{FF2B5EF4-FFF2-40B4-BE49-F238E27FC236}">
                  <a16:creationId xmlns:a16="http://schemas.microsoft.com/office/drawing/2014/main" id="{CFC25898-DABC-54C3-EA95-34668C1B8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3710" y="3716406"/>
              <a:ext cx="291719" cy="291719"/>
            </a:xfrm>
            <a:prstGeom prst="rect">
              <a:avLst/>
            </a:prstGeom>
          </p:spPr>
        </p:pic>
        <p:pic>
          <p:nvPicPr>
            <p:cNvPr id="59" name="Graphic 58" descr="Atom outline">
              <a:extLst>
                <a:ext uri="{FF2B5EF4-FFF2-40B4-BE49-F238E27FC236}">
                  <a16:creationId xmlns:a16="http://schemas.microsoft.com/office/drawing/2014/main" id="{9A324D4C-0C78-D66A-9A1F-3B8FEB4F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15429" y="3716405"/>
              <a:ext cx="291719" cy="291719"/>
            </a:xfrm>
            <a:prstGeom prst="rect">
              <a:avLst/>
            </a:prstGeom>
          </p:spPr>
        </p:pic>
        <p:pic>
          <p:nvPicPr>
            <p:cNvPr id="60" name="Graphic 59" descr="Atom outline">
              <a:extLst>
                <a:ext uri="{FF2B5EF4-FFF2-40B4-BE49-F238E27FC236}">
                  <a16:creationId xmlns:a16="http://schemas.microsoft.com/office/drawing/2014/main" id="{4DBAAB3F-DD0D-4858-39C1-11C75C9E3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95121" y="3716407"/>
              <a:ext cx="291719" cy="291719"/>
            </a:xfrm>
            <a:prstGeom prst="rect">
              <a:avLst/>
            </a:prstGeom>
          </p:spPr>
        </p:pic>
        <p:pic>
          <p:nvPicPr>
            <p:cNvPr id="61" name="Graphic 60" descr="Atom outline">
              <a:extLst>
                <a:ext uri="{FF2B5EF4-FFF2-40B4-BE49-F238E27FC236}">
                  <a16:creationId xmlns:a16="http://schemas.microsoft.com/office/drawing/2014/main" id="{07001E90-7308-D3DC-CB72-45E7608E6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77424" y="3716404"/>
              <a:ext cx="291719" cy="291719"/>
            </a:xfrm>
            <a:prstGeom prst="rect">
              <a:avLst/>
            </a:prstGeom>
          </p:spPr>
        </p:pic>
        <p:pic>
          <p:nvPicPr>
            <p:cNvPr id="62" name="Graphic 61" descr="Atom outline">
              <a:extLst>
                <a:ext uri="{FF2B5EF4-FFF2-40B4-BE49-F238E27FC236}">
                  <a16:creationId xmlns:a16="http://schemas.microsoft.com/office/drawing/2014/main" id="{3D1503B1-C44E-76C8-0272-F07ED9B89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2199" y="3716404"/>
              <a:ext cx="291719" cy="291719"/>
            </a:xfrm>
            <a:prstGeom prst="rect">
              <a:avLst/>
            </a:prstGeom>
          </p:spPr>
        </p:pic>
        <p:pic>
          <p:nvPicPr>
            <p:cNvPr id="63" name="Graphic 62" descr="Atom outline">
              <a:extLst>
                <a:ext uri="{FF2B5EF4-FFF2-40B4-BE49-F238E27FC236}">
                  <a16:creationId xmlns:a16="http://schemas.microsoft.com/office/drawing/2014/main" id="{C1722330-E725-77BD-48EF-ECAFC3E9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07982" y="3716403"/>
              <a:ext cx="291719" cy="291719"/>
            </a:xfrm>
            <a:prstGeom prst="rect">
              <a:avLst/>
            </a:prstGeom>
          </p:spPr>
        </p:pic>
        <p:pic>
          <p:nvPicPr>
            <p:cNvPr id="64" name="Graphic 63" descr="Atom outline">
              <a:extLst>
                <a:ext uri="{FF2B5EF4-FFF2-40B4-BE49-F238E27FC236}">
                  <a16:creationId xmlns:a16="http://schemas.microsoft.com/office/drawing/2014/main" id="{7E78805D-AE99-F1A8-D9E2-8626AAC3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9701" y="3716402"/>
              <a:ext cx="291719" cy="291719"/>
            </a:xfrm>
            <a:prstGeom prst="rect">
              <a:avLst/>
            </a:prstGeom>
          </p:spPr>
        </p:pic>
        <p:pic>
          <p:nvPicPr>
            <p:cNvPr id="65" name="Graphic 64" descr="Atom outline">
              <a:extLst>
                <a:ext uri="{FF2B5EF4-FFF2-40B4-BE49-F238E27FC236}">
                  <a16:creationId xmlns:a16="http://schemas.microsoft.com/office/drawing/2014/main" id="{0687AF4A-FB87-2C0A-B093-D58B4951A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9393" y="3716404"/>
              <a:ext cx="291719" cy="291719"/>
            </a:xfrm>
            <a:prstGeom prst="rect">
              <a:avLst/>
            </a:prstGeom>
          </p:spPr>
        </p:pic>
        <p:pic>
          <p:nvPicPr>
            <p:cNvPr id="66" name="Graphic 65" descr="Atom outline">
              <a:extLst>
                <a:ext uri="{FF2B5EF4-FFF2-40B4-BE49-F238E27FC236}">
                  <a16:creationId xmlns:a16="http://schemas.microsoft.com/office/drawing/2014/main" id="{40C2542E-B375-C66B-404F-95DA07D5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61696" y="3716401"/>
              <a:ext cx="291719" cy="291719"/>
            </a:xfrm>
            <a:prstGeom prst="rect">
              <a:avLst/>
            </a:prstGeom>
          </p:spPr>
        </p:pic>
        <p:pic>
          <p:nvPicPr>
            <p:cNvPr id="67" name="Graphic 66" descr="Atom outline">
              <a:extLst>
                <a:ext uri="{FF2B5EF4-FFF2-40B4-BE49-F238E27FC236}">
                  <a16:creationId xmlns:a16="http://schemas.microsoft.com/office/drawing/2014/main" id="{4302D2FC-4BD4-9D1F-AE6D-FB790BB7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7927" y="3999506"/>
              <a:ext cx="291719" cy="291719"/>
            </a:xfrm>
            <a:prstGeom prst="rect">
              <a:avLst/>
            </a:prstGeom>
          </p:spPr>
        </p:pic>
        <p:pic>
          <p:nvPicPr>
            <p:cNvPr id="68" name="Graphic 67" descr="Atom outline">
              <a:extLst>
                <a:ext uri="{FF2B5EF4-FFF2-40B4-BE49-F238E27FC236}">
                  <a16:creationId xmlns:a16="http://schemas.microsoft.com/office/drawing/2014/main" id="{8B4D7E8F-7208-193B-BFBC-5EF597807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3710" y="3999505"/>
              <a:ext cx="291719" cy="291719"/>
            </a:xfrm>
            <a:prstGeom prst="rect">
              <a:avLst/>
            </a:prstGeom>
          </p:spPr>
        </p:pic>
        <p:pic>
          <p:nvPicPr>
            <p:cNvPr id="69" name="Graphic 68" descr="Atom outline">
              <a:extLst>
                <a:ext uri="{FF2B5EF4-FFF2-40B4-BE49-F238E27FC236}">
                  <a16:creationId xmlns:a16="http://schemas.microsoft.com/office/drawing/2014/main" id="{31BEB7CE-2787-3608-ABC6-096A9AE4B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15429" y="3999504"/>
              <a:ext cx="291719" cy="291719"/>
            </a:xfrm>
            <a:prstGeom prst="rect">
              <a:avLst/>
            </a:prstGeom>
          </p:spPr>
        </p:pic>
        <p:pic>
          <p:nvPicPr>
            <p:cNvPr id="70" name="Graphic 69" descr="Atom outline">
              <a:extLst>
                <a:ext uri="{FF2B5EF4-FFF2-40B4-BE49-F238E27FC236}">
                  <a16:creationId xmlns:a16="http://schemas.microsoft.com/office/drawing/2014/main" id="{432E8716-4D25-8B73-B9C5-71D32161E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95121" y="3999506"/>
              <a:ext cx="291719" cy="291719"/>
            </a:xfrm>
            <a:prstGeom prst="rect">
              <a:avLst/>
            </a:prstGeom>
          </p:spPr>
        </p:pic>
        <p:pic>
          <p:nvPicPr>
            <p:cNvPr id="71" name="Graphic 70" descr="Atom outline">
              <a:extLst>
                <a:ext uri="{FF2B5EF4-FFF2-40B4-BE49-F238E27FC236}">
                  <a16:creationId xmlns:a16="http://schemas.microsoft.com/office/drawing/2014/main" id="{DCCD28A1-38D2-FBE0-BA81-0C6FE6170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77424" y="3999503"/>
              <a:ext cx="291719" cy="291719"/>
            </a:xfrm>
            <a:prstGeom prst="rect">
              <a:avLst/>
            </a:prstGeom>
          </p:spPr>
        </p:pic>
        <p:pic>
          <p:nvPicPr>
            <p:cNvPr id="72" name="Graphic 71" descr="Atom outline">
              <a:extLst>
                <a:ext uri="{FF2B5EF4-FFF2-40B4-BE49-F238E27FC236}">
                  <a16:creationId xmlns:a16="http://schemas.microsoft.com/office/drawing/2014/main" id="{634CAC66-39AB-4A3F-4488-47EEB02A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2199" y="3999503"/>
              <a:ext cx="291719" cy="291719"/>
            </a:xfrm>
            <a:prstGeom prst="rect">
              <a:avLst/>
            </a:prstGeom>
          </p:spPr>
        </p:pic>
        <p:pic>
          <p:nvPicPr>
            <p:cNvPr id="73" name="Graphic 72" descr="Atom outline">
              <a:extLst>
                <a:ext uri="{FF2B5EF4-FFF2-40B4-BE49-F238E27FC236}">
                  <a16:creationId xmlns:a16="http://schemas.microsoft.com/office/drawing/2014/main" id="{59D026E4-D47A-869E-BD78-B1410F74D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07982" y="3999502"/>
              <a:ext cx="291719" cy="291719"/>
            </a:xfrm>
            <a:prstGeom prst="rect">
              <a:avLst/>
            </a:prstGeom>
          </p:spPr>
        </p:pic>
        <p:pic>
          <p:nvPicPr>
            <p:cNvPr id="74" name="Graphic 73" descr="Atom outline">
              <a:extLst>
                <a:ext uri="{FF2B5EF4-FFF2-40B4-BE49-F238E27FC236}">
                  <a16:creationId xmlns:a16="http://schemas.microsoft.com/office/drawing/2014/main" id="{12472CD0-4DD5-D1EB-2DBC-B6532640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9701" y="3999501"/>
              <a:ext cx="291719" cy="291719"/>
            </a:xfrm>
            <a:prstGeom prst="rect">
              <a:avLst/>
            </a:prstGeom>
          </p:spPr>
        </p:pic>
        <p:pic>
          <p:nvPicPr>
            <p:cNvPr id="75" name="Graphic 74" descr="Atom outline">
              <a:extLst>
                <a:ext uri="{FF2B5EF4-FFF2-40B4-BE49-F238E27FC236}">
                  <a16:creationId xmlns:a16="http://schemas.microsoft.com/office/drawing/2014/main" id="{077E3EF8-AC79-3701-FA42-F07C28A7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9393" y="3999503"/>
              <a:ext cx="291719" cy="291719"/>
            </a:xfrm>
            <a:prstGeom prst="rect">
              <a:avLst/>
            </a:prstGeom>
          </p:spPr>
        </p:pic>
        <p:pic>
          <p:nvPicPr>
            <p:cNvPr id="76" name="Graphic 75" descr="Atom outline">
              <a:extLst>
                <a:ext uri="{FF2B5EF4-FFF2-40B4-BE49-F238E27FC236}">
                  <a16:creationId xmlns:a16="http://schemas.microsoft.com/office/drawing/2014/main" id="{7D1EDB9C-58B9-B903-0A35-060ADDBFF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61696" y="3999500"/>
              <a:ext cx="291719" cy="291719"/>
            </a:xfrm>
            <a:prstGeom prst="rect">
              <a:avLst/>
            </a:prstGeom>
          </p:spPr>
        </p:pic>
        <p:pic>
          <p:nvPicPr>
            <p:cNvPr id="77" name="Graphic 76" descr="Atom outline">
              <a:extLst>
                <a:ext uri="{FF2B5EF4-FFF2-40B4-BE49-F238E27FC236}">
                  <a16:creationId xmlns:a16="http://schemas.microsoft.com/office/drawing/2014/main" id="{812C7919-8136-24D2-B985-C8951B700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7927" y="4291224"/>
              <a:ext cx="291719" cy="291719"/>
            </a:xfrm>
            <a:prstGeom prst="rect">
              <a:avLst/>
            </a:prstGeom>
          </p:spPr>
        </p:pic>
        <p:pic>
          <p:nvPicPr>
            <p:cNvPr id="78" name="Graphic 77" descr="Atom outline">
              <a:extLst>
                <a:ext uri="{FF2B5EF4-FFF2-40B4-BE49-F238E27FC236}">
                  <a16:creationId xmlns:a16="http://schemas.microsoft.com/office/drawing/2014/main" id="{59CB3E9D-B95A-BABC-74A2-9FB5C17C1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3710" y="4291223"/>
              <a:ext cx="291719" cy="291719"/>
            </a:xfrm>
            <a:prstGeom prst="rect">
              <a:avLst/>
            </a:prstGeom>
          </p:spPr>
        </p:pic>
        <p:pic>
          <p:nvPicPr>
            <p:cNvPr id="79" name="Graphic 78" descr="Atom outline">
              <a:extLst>
                <a:ext uri="{FF2B5EF4-FFF2-40B4-BE49-F238E27FC236}">
                  <a16:creationId xmlns:a16="http://schemas.microsoft.com/office/drawing/2014/main" id="{A73C3BD5-D2D0-AFC5-EE5B-B64DE5B09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15429" y="4291222"/>
              <a:ext cx="291719" cy="291719"/>
            </a:xfrm>
            <a:prstGeom prst="rect">
              <a:avLst/>
            </a:prstGeom>
          </p:spPr>
        </p:pic>
        <p:pic>
          <p:nvPicPr>
            <p:cNvPr id="80" name="Graphic 79" descr="Atom outline">
              <a:extLst>
                <a:ext uri="{FF2B5EF4-FFF2-40B4-BE49-F238E27FC236}">
                  <a16:creationId xmlns:a16="http://schemas.microsoft.com/office/drawing/2014/main" id="{E60A1907-0AAD-DE2F-87A1-E40D200A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95121" y="4291224"/>
              <a:ext cx="291719" cy="291719"/>
            </a:xfrm>
            <a:prstGeom prst="rect">
              <a:avLst/>
            </a:prstGeom>
          </p:spPr>
        </p:pic>
        <p:pic>
          <p:nvPicPr>
            <p:cNvPr id="81" name="Graphic 80" descr="Atom outline">
              <a:extLst>
                <a:ext uri="{FF2B5EF4-FFF2-40B4-BE49-F238E27FC236}">
                  <a16:creationId xmlns:a16="http://schemas.microsoft.com/office/drawing/2014/main" id="{2236E5A2-6B2A-8C94-8849-0210BBBF6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77424" y="4291221"/>
              <a:ext cx="291719" cy="291719"/>
            </a:xfrm>
            <a:prstGeom prst="rect">
              <a:avLst/>
            </a:prstGeom>
          </p:spPr>
        </p:pic>
        <p:pic>
          <p:nvPicPr>
            <p:cNvPr id="82" name="Graphic 81" descr="Atom outline">
              <a:extLst>
                <a:ext uri="{FF2B5EF4-FFF2-40B4-BE49-F238E27FC236}">
                  <a16:creationId xmlns:a16="http://schemas.microsoft.com/office/drawing/2014/main" id="{F4AB1F15-238D-520D-3FAE-0F64F80F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2199" y="4291221"/>
              <a:ext cx="291719" cy="291719"/>
            </a:xfrm>
            <a:prstGeom prst="rect">
              <a:avLst/>
            </a:prstGeom>
          </p:spPr>
        </p:pic>
        <p:pic>
          <p:nvPicPr>
            <p:cNvPr id="83" name="Graphic 82" descr="Atom outline">
              <a:extLst>
                <a:ext uri="{FF2B5EF4-FFF2-40B4-BE49-F238E27FC236}">
                  <a16:creationId xmlns:a16="http://schemas.microsoft.com/office/drawing/2014/main" id="{D9BEE15D-B0B3-41D1-C41A-A2A4317A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07982" y="4291220"/>
              <a:ext cx="291719" cy="291719"/>
            </a:xfrm>
            <a:prstGeom prst="rect">
              <a:avLst/>
            </a:prstGeom>
          </p:spPr>
        </p:pic>
        <p:pic>
          <p:nvPicPr>
            <p:cNvPr id="84" name="Graphic 83" descr="Atom outline">
              <a:extLst>
                <a:ext uri="{FF2B5EF4-FFF2-40B4-BE49-F238E27FC236}">
                  <a16:creationId xmlns:a16="http://schemas.microsoft.com/office/drawing/2014/main" id="{0BC14D2C-0834-6FD7-8D48-A8C4820C7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9701" y="4291219"/>
              <a:ext cx="291719" cy="291719"/>
            </a:xfrm>
            <a:prstGeom prst="rect">
              <a:avLst/>
            </a:prstGeom>
          </p:spPr>
        </p:pic>
        <p:pic>
          <p:nvPicPr>
            <p:cNvPr id="85" name="Graphic 84" descr="Atom outline">
              <a:extLst>
                <a:ext uri="{FF2B5EF4-FFF2-40B4-BE49-F238E27FC236}">
                  <a16:creationId xmlns:a16="http://schemas.microsoft.com/office/drawing/2014/main" id="{332EB7F7-47C8-3B85-1C99-ECE6855D7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9393" y="4291221"/>
              <a:ext cx="291719" cy="291719"/>
            </a:xfrm>
            <a:prstGeom prst="rect">
              <a:avLst/>
            </a:prstGeom>
          </p:spPr>
        </p:pic>
        <p:pic>
          <p:nvPicPr>
            <p:cNvPr id="86" name="Graphic 85" descr="Atom outline">
              <a:extLst>
                <a:ext uri="{FF2B5EF4-FFF2-40B4-BE49-F238E27FC236}">
                  <a16:creationId xmlns:a16="http://schemas.microsoft.com/office/drawing/2014/main" id="{C5197DBC-4F9F-9FE9-B851-A1791CEEC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61696" y="4291218"/>
              <a:ext cx="291719" cy="291719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8B2EC472-A9C4-0089-7A69-251FE50D91B3}"/>
              </a:ext>
            </a:extLst>
          </p:cNvPr>
          <p:cNvSpPr txBox="1"/>
          <p:nvPr/>
        </p:nvSpPr>
        <p:spPr>
          <a:xfrm>
            <a:off x="2052917" y="4067324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Many noisy physical qubits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4B045F7-0B65-3AE0-F834-23DBBDF5545D}"/>
              </a:ext>
            </a:extLst>
          </p:cNvPr>
          <p:cNvSpPr/>
          <p:nvPr/>
        </p:nvSpPr>
        <p:spPr>
          <a:xfrm>
            <a:off x="5787974" y="2630281"/>
            <a:ext cx="1147313" cy="39092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9" name="Graphic 88" descr="Atom outline">
            <a:extLst>
              <a:ext uri="{FF2B5EF4-FFF2-40B4-BE49-F238E27FC236}">
                <a16:creationId xmlns:a16="http://schemas.microsoft.com/office/drawing/2014/main" id="{EF5C35BF-5BF5-1702-2299-C1BA57D11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7936" y="2081416"/>
            <a:ext cx="1445912" cy="144591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31BBD57-F130-6777-CA71-AA72D213F9A6}"/>
              </a:ext>
            </a:extLst>
          </p:cNvPr>
          <p:cNvSpPr txBox="1"/>
          <p:nvPr/>
        </p:nvSpPr>
        <p:spPr>
          <a:xfrm>
            <a:off x="6667548" y="3531624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One or more </a:t>
            </a:r>
            <a:r>
              <a:rPr lang="en-US" sz="2400" b="1"/>
              <a:t>logical</a:t>
            </a:r>
            <a:r>
              <a:rPr lang="en-US" sz="2400"/>
              <a:t> qubits</a:t>
            </a:r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EB3E51EE-3948-9B5C-5E18-E6AE93B602E0}"/>
              </a:ext>
            </a:extLst>
          </p:cNvPr>
          <p:cNvSpPr/>
          <p:nvPr/>
        </p:nvSpPr>
        <p:spPr>
          <a:xfrm rot="10968662">
            <a:off x="6278037" y="1767403"/>
            <a:ext cx="3358732" cy="3448211"/>
          </a:xfrm>
          <a:prstGeom prst="arc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E20394-2FB5-3876-2BA0-A4E061069462}"/>
              </a:ext>
            </a:extLst>
          </p:cNvPr>
          <p:cNvSpPr txBox="1"/>
          <p:nvPr/>
        </p:nvSpPr>
        <p:spPr>
          <a:xfrm>
            <a:off x="7980390" y="4612084"/>
            <a:ext cx="2436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/>
              <a:t>Surface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err="1"/>
              <a:t>qLDPC</a:t>
            </a:r>
            <a:r>
              <a:rPr lang="en-US" sz="2400"/>
              <a:t> codes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/>
              <a:t>Color codes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9B42FB-1D13-09D4-477A-38974A5C169A}"/>
              </a:ext>
            </a:extLst>
          </p:cNvPr>
          <p:cNvSpPr txBox="1"/>
          <p:nvPr/>
        </p:nvSpPr>
        <p:spPr>
          <a:xfrm>
            <a:off x="5747341" y="2207759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Encode</a:t>
            </a:r>
          </a:p>
        </p:txBody>
      </p:sp>
      <p:pic>
        <p:nvPicPr>
          <p:cNvPr id="94" name="Graphic 93" descr="Atom outline">
            <a:extLst>
              <a:ext uri="{FF2B5EF4-FFF2-40B4-BE49-F238E27FC236}">
                <a16:creationId xmlns:a16="http://schemas.microsoft.com/office/drawing/2014/main" id="{97F017D9-A370-2ABF-B439-2A6023A8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4833" y="2091878"/>
            <a:ext cx="1445912" cy="1445912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460C8BB-071B-952E-E64D-FAEB9829CC25}"/>
              </a:ext>
            </a:extLst>
          </p:cNvPr>
          <p:cNvSpPr txBox="1"/>
          <p:nvPr/>
        </p:nvSpPr>
        <p:spPr>
          <a:xfrm>
            <a:off x="1965553" y="4065486"/>
            <a:ext cx="3924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A single noisy physical qubit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25233-C642-F808-C35A-58CE270E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 animBg="1"/>
      <p:bldP spid="90" grpId="0"/>
      <p:bldP spid="91" grpId="0" animBg="1"/>
      <p:bldP spid="92" grpId="0"/>
      <p:bldP spid="93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52BA-33FF-4CF2-AD6B-390525AC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Synchronizations will be needed frequently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78F5D-25FD-8CA5-31B7-1D645602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06E88A-06B4-422A-AD10-14DB7B21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38" y="1238839"/>
            <a:ext cx="8222119" cy="4380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133227-5C9D-61F7-9F09-2CB13417A509}"/>
              </a:ext>
            </a:extLst>
          </p:cNvPr>
          <p:cNvSpPr txBox="1"/>
          <p:nvPr/>
        </p:nvSpPr>
        <p:spPr>
          <a:xfrm>
            <a:off x="2447923" y="5648464"/>
            <a:ext cx="729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Computed using the Azure resource estimation tool, total logical cycles required annotated below the benchmark names.</a:t>
            </a:r>
          </a:p>
        </p:txBody>
      </p:sp>
    </p:spTree>
    <p:extLst>
      <p:ext uri="{BB962C8B-B14F-4D97-AF65-F5344CB8AC3E}">
        <p14:creationId xmlns:p14="http://schemas.microsoft.com/office/powerpoint/2010/main" val="298997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78ED5-6F83-02D7-6D6E-E2AFDED8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B69C-BEF2-7D18-51B1-3DCEFB6B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Synchronizations slacks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C2065-580B-1DF1-4726-022E9BE8B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4088A-DA3F-4BAE-2233-2E44847FF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257" y="1558728"/>
            <a:ext cx="6371025" cy="3740544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9CB544-4986-98E1-1205-EC44E5C645A4}"/>
              </a:ext>
            </a:extLst>
          </p:cNvPr>
          <p:cNvGraphicFramePr/>
          <p:nvPr/>
        </p:nvGraphicFramePr>
        <p:xfrm>
          <a:off x="579718" y="1558727"/>
          <a:ext cx="3930650" cy="3740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D3074E-7859-DF93-9D6C-CADC64967243}"/>
              </a:ext>
            </a:extLst>
          </p:cNvPr>
          <p:cNvSpPr txBox="1"/>
          <p:nvPr/>
        </p:nvSpPr>
        <p:spPr>
          <a:xfrm>
            <a:off x="5371229" y="2305614"/>
            <a:ext cx="63119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Assuming a cultivation-like protocol for generating non-Clifford states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An error can be detected at any point of the process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Any error detected (detector flip) during injection and cultivation triggers a full restart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Errors are random, hence time to restart is random. 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AC59B0E-33DA-45C1-8EF5-2918A8D94C6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21994" y="2446838"/>
            <a:ext cx="1058449" cy="1012348"/>
          </a:xfrm>
          <a:prstGeom prst="curvedConnector3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Graphic 19" descr="Line arrow: Rotate left outline">
            <a:extLst>
              <a:ext uri="{FF2B5EF4-FFF2-40B4-BE49-F238E27FC236}">
                <a16:creationId xmlns:a16="http://schemas.microsoft.com/office/drawing/2014/main" id="{AA454C75-1C95-D588-8066-EF82E69307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44946">
            <a:off x="2184162" y="1233467"/>
            <a:ext cx="721762" cy="72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  <p:bldP spid="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C2A3-357B-0D1A-D1DB-2C1FE6E2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desynchronization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05091-3302-25AD-52FA-E785B572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F594B-20E7-580A-0EEA-651E1955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97" y="1194299"/>
            <a:ext cx="6284201" cy="44694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7DC44-D2F0-9DFE-AD49-66EB59E5D8B0}"/>
              </a:ext>
            </a:extLst>
          </p:cNvPr>
          <p:cNvSpPr txBox="1"/>
          <p:nvPr/>
        </p:nvSpPr>
        <p:spPr>
          <a:xfrm>
            <a:off x="192741" y="6121311"/>
            <a:ext cx="429708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Gidney, C., </a:t>
            </a:r>
            <a:r>
              <a:rPr lang="en-US" sz="1100" dirty="0" err="1"/>
              <a:t>Shutty</a:t>
            </a:r>
            <a:r>
              <a:rPr lang="en-US" sz="1100" dirty="0"/>
              <a:t>, N., &amp; Jones, C. (2024). Magic state cultivation: growing T states as cheap as CNOT gates. </a:t>
            </a:r>
            <a:r>
              <a:rPr lang="en-US" sz="1100" i="1" dirty="0" err="1"/>
              <a:t>arXiv</a:t>
            </a:r>
            <a:r>
              <a:rPr lang="en-US" sz="1100" i="1" dirty="0"/>
              <a:t> preprint arXiv:2409.17595</a:t>
            </a:r>
            <a:r>
              <a:rPr lang="en-US" sz="11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BFD47-E6CD-963C-DD6B-8F0092FD819E}"/>
              </a:ext>
            </a:extLst>
          </p:cNvPr>
          <p:cNvSpPr txBox="1"/>
          <p:nvPr/>
        </p:nvSpPr>
        <p:spPr>
          <a:xfrm>
            <a:off x="7296787" y="1194299"/>
            <a:ext cx="4351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Magic state cultivation</a:t>
            </a:r>
            <a:r>
              <a:rPr lang="en-US" sz="2000" dirty="0"/>
              <a:t> produces high-quality non-Clifford states with a low resource overhead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5FB4D-D2F0-2438-5908-FF59B91266C3}"/>
              </a:ext>
            </a:extLst>
          </p:cNvPr>
          <p:cNvSpPr txBox="1"/>
          <p:nvPr/>
        </p:nvSpPr>
        <p:spPr>
          <a:xfrm>
            <a:off x="7211894" y="2534545"/>
            <a:ext cx="4520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Fast classical feedback required: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For faulty T-measurements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Discarding a shot and restarting a new attempt when a detector fires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4D9EB-4E33-FAAD-48E2-DB85C2FA5D1C}"/>
              </a:ext>
            </a:extLst>
          </p:cNvPr>
          <p:cNvSpPr txBox="1"/>
          <p:nvPr/>
        </p:nvSpPr>
        <p:spPr>
          <a:xfrm>
            <a:off x="7373499" y="4559726"/>
            <a:ext cx="4197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Other cultivation schemes</a:t>
            </a:r>
            <a:r>
              <a:rPr lang="en-US" sz="2000" baseline="30000" dirty="0"/>
              <a:t>†</a:t>
            </a:r>
            <a:r>
              <a:rPr lang="en-US" sz="2000" dirty="0"/>
              <a:t> require fast, just-in-time decoding (faster: avoids post-selection)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4B180-2B16-E209-2E27-98C806603015}"/>
              </a:ext>
            </a:extLst>
          </p:cNvPr>
          <p:cNvSpPr txBox="1"/>
          <p:nvPr/>
        </p:nvSpPr>
        <p:spPr>
          <a:xfrm>
            <a:off x="7350775" y="6121311"/>
            <a:ext cx="429708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 dirty="0"/>
              <a:t>† </a:t>
            </a:r>
            <a:r>
              <a:rPr lang="en-US" sz="1100" dirty="0"/>
              <a:t>Chamberland, C., &amp; Noh, K. (2020). Very low overhead fault-tolerant magic state preparation using redundant ancilla encoding and flag qubits. </a:t>
            </a:r>
            <a:r>
              <a:rPr lang="en-US" sz="1100" i="1" dirty="0" err="1"/>
              <a:t>npj</a:t>
            </a:r>
            <a:r>
              <a:rPr lang="en-US" sz="1100" i="1" dirty="0"/>
              <a:t> Quantum Information</a:t>
            </a:r>
            <a:r>
              <a:rPr lang="en-US" sz="1100" dirty="0"/>
              <a:t>, </a:t>
            </a:r>
            <a:r>
              <a:rPr lang="en-US" sz="1100" i="1" dirty="0"/>
              <a:t>6</a:t>
            </a:r>
            <a:r>
              <a:rPr lang="en-US" sz="1100" dirty="0"/>
              <a:t>(1), 91.</a:t>
            </a:r>
          </a:p>
        </p:txBody>
      </p:sp>
    </p:spTree>
    <p:extLst>
      <p:ext uri="{BB962C8B-B14F-4D97-AF65-F5344CB8AC3E}">
        <p14:creationId xmlns:p14="http://schemas.microsoft.com/office/powerpoint/2010/main" val="6214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5F7B7-714D-1EBC-40F2-C89E06A9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 than passively idle?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261F697-6972-4F14-DF83-76225C1B4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5878" y="1921620"/>
            <a:ext cx="7519165" cy="30147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1571-74EA-A201-8A66-C54CDA1A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405DD-2124-9842-D477-E8B96976E669}"/>
              </a:ext>
            </a:extLst>
          </p:cNvPr>
          <p:cNvSpPr txBox="1"/>
          <p:nvPr/>
        </p:nvSpPr>
        <p:spPr>
          <a:xfrm>
            <a:off x="355940" y="2448628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Emulates the passive policy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C97DEF0-71BE-C19E-824E-B4867F088CE9}"/>
              </a:ext>
            </a:extLst>
          </p:cNvPr>
          <p:cNvSpPr/>
          <p:nvPr/>
        </p:nvSpPr>
        <p:spPr>
          <a:xfrm>
            <a:off x="7525900" y="3128291"/>
            <a:ext cx="319120" cy="478679"/>
          </a:xfrm>
          <a:prstGeom prst="downArrow">
            <a:avLst/>
          </a:prstGeom>
          <a:solidFill>
            <a:srgbClr val="385D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B3AA2E-005F-1B7C-00F0-FE7873D930F6}"/>
              </a:ext>
            </a:extLst>
          </p:cNvPr>
          <p:cNvSpPr/>
          <p:nvPr/>
        </p:nvSpPr>
        <p:spPr>
          <a:xfrm>
            <a:off x="3925878" y="3606970"/>
            <a:ext cx="7580833" cy="1437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B9F8D-B2B5-F91A-F2BF-98628B39DC5B}"/>
              </a:ext>
            </a:extLst>
          </p:cNvPr>
          <p:cNvSpPr txBox="1"/>
          <p:nvPr/>
        </p:nvSpPr>
        <p:spPr>
          <a:xfrm>
            <a:off x="2349413" y="5698116"/>
            <a:ext cx="7493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Breaking the idling period into smaller chunks helps reduce the impact of idling </a:t>
            </a:r>
            <a:r>
              <a:rPr lang="en-US" sz="2200" b="1" dirty="0"/>
              <a:t>with</a:t>
            </a:r>
            <a:r>
              <a:rPr lang="en-US" sz="2200" dirty="0"/>
              <a:t> the use of dynamical decoupling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ED0E52-A986-7B77-742F-9F09D9E56829}"/>
                  </a:ext>
                </a:extLst>
              </p:cNvPr>
              <p:cNvSpPr txBox="1"/>
              <p:nvPr/>
            </p:nvSpPr>
            <p:spPr>
              <a:xfrm>
                <a:off x="2936041" y="5157009"/>
                <a:ext cx="631793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Experiments on IBM Brisbane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𝑋𝑋</m:t>
                    </m:r>
                  </m:oMath>
                </a14:m>
                <a:r>
                  <a:rPr lang="en-US" sz="2000" dirty="0"/>
                  <a:t> DD sequences added to all possible idle periods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ED0E52-A986-7B77-742F-9F09D9E5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041" y="5157009"/>
                <a:ext cx="6317939" cy="707886"/>
              </a:xfrm>
              <a:prstGeom prst="rect">
                <a:avLst/>
              </a:prstGeom>
              <a:blipFill>
                <a:blip r:embed="rId4"/>
                <a:stretch>
                  <a:fillRect l="-869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C7B9D88-91F9-BF3A-0593-A7FB244BE4F1}"/>
              </a:ext>
            </a:extLst>
          </p:cNvPr>
          <p:cNvSpPr/>
          <p:nvPr/>
        </p:nvSpPr>
        <p:spPr>
          <a:xfrm>
            <a:off x="4982901" y="2251276"/>
            <a:ext cx="3119377" cy="5208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814098-B154-1370-0D75-81178BE8C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08" y="1282107"/>
            <a:ext cx="10864204" cy="41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6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6" grpId="1" animBg="1"/>
      <p:bldP spid="8" grpId="0" animBg="1"/>
      <p:bldP spid="8" grpId="1" animBg="1"/>
      <p:bldP spid="7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DEB82-8774-BCE6-EC72-C11DF297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6840-AC6F-C342-5268-12C365DA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desynchronization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8BEB0-59AA-869D-BBED-099878CB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172" y="1463040"/>
            <a:ext cx="4662954" cy="3931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CCA08E-FE66-6636-549D-D0D06D567B1F}"/>
              </a:ext>
            </a:extLst>
          </p:cNvPr>
          <p:cNvSpPr txBox="1"/>
          <p:nvPr/>
        </p:nvSpPr>
        <p:spPr>
          <a:xfrm>
            <a:off x="6941655" y="1081488"/>
            <a:ext cx="4305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qLDPC + Surface code computation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0D8F61-BEB6-B007-92E4-9D353FAA0A7F}"/>
              </a:ext>
            </a:extLst>
          </p:cNvPr>
          <p:cNvGrpSpPr/>
          <p:nvPr/>
        </p:nvGrpSpPr>
        <p:grpSpPr>
          <a:xfrm>
            <a:off x="765874" y="1809073"/>
            <a:ext cx="4662955" cy="1914499"/>
            <a:chOff x="729052" y="1815210"/>
            <a:chExt cx="4662955" cy="1914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A77B5B-661D-995F-8E5F-0AD8EF7F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052" y="1975167"/>
              <a:ext cx="2088609" cy="1592114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7A083FA-48AC-A675-A56D-714375E90F91}"/>
                </a:ext>
              </a:extLst>
            </p:cNvPr>
            <p:cNvSpPr/>
            <p:nvPr/>
          </p:nvSpPr>
          <p:spPr>
            <a:xfrm>
              <a:off x="2817661" y="2622867"/>
              <a:ext cx="594359" cy="290477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6B61A8E-2EC0-1551-8CBE-148DD8A31E52}"/>
                </a:ext>
              </a:extLst>
            </p:cNvPr>
            <p:cNvGrpSpPr/>
            <p:nvPr/>
          </p:nvGrpSpPr>
          <p:grpSpPr>
            <a:xfrm>
              <a:off x="3491166" y="1815210"/>
              <a:ext cx="1900841" cy="1914499"/>
              <a:chOff x="3191053" y="1249743"/>
              <a:chExt cx="1900841" cy="1914499"/>
            </a:xfrm>
          </p:grpSpPr>
          <p:grpSp>
            <p:nvGrpSpPr>
              <p:cNvPr id="12" name="Graphic 2">
                <a:extLst>
                  <a:ext uri="{FF2B5EF4-FFF2-40B4-BE49-F238E27FC236}">
                    <a16:creationId xmlns:a16="http://schemas.microsoft.com/office/drawing/2014/main" id="{085226D7-2ACB-459B-E4FB-59131A9C9CF0}"/>
                  </a:ext>
                </a:extLst>
              </p:cNvPr>
              <p:cNvGrpSpPr/>
              <p:nvPr/>
            </p:nvGrpSpPr>
            <p:grpSpPr>
              <a:xfrm>
                <a:off x="3326049" y="1404669"/>
                <a:ext cx="1650489" cy="1650485"/>
                <a:chOff x="1914016" y="967342"/>
                <a:chExt cx="1650489" cy="1650485"/>
              </a:xfrm>
              <a:noFill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9EE22A5-FC2F-23FA-DCDC-01995E7FB209}"/>
                    </a:ext>
                  </a:extLst>
                </p:cNvPr>
                <p:cNvSpPr/>
                <p:nvPr/>
              </p:nvSpPr>
              <p:spPr>
                <a:xfrm>
                  <a:off x="2223073" y="1250094"/>
                  <a:ext cx="1058677" cy="1058677"/>
                </a:xfrm>
                <a:custGeom>
                  <a:avLst/>
                  <a:gdLst>
                    <a:gd name="connsiteX0" fmla="*/ 32 w 1058677"/>
                    <a:gd name="connsiteY0" fmla="*/ 1058719 h 1058677"/>
                    <a:gd name="connsiteX1" fmla="*/ 1058710 w 1058677"/>
                    <a:gd name="connsiteY1" fmla="*/ 41 h 1058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58677" h="1058677">
                      <a:moveTo>
                        <a:pt x="32" y="1058719"/>
                      </a:moveTo>
                      <a:lnTo>
                        <a:pt x="1058710" y="41"/>
                      </a:lnTo>
                    </a:path>
                  </a:pathLst>
                </a:custGeom>
                <a:noFill/>
                <a:ln w="954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185BC394-8581-F6F3-B2F5-CC12F2ECEF66}"/>
                    </a:ext>
                  </a:extLst>
                </p:cNvPr>
                <p:cNvSpPr/>
                <p:nvPr/>
              </p:nvSpPr>
              <p:spPr>
                <a:xfrm>
                  <a:off x="2203345" y="1250094"/>
                  <a:ext cx="1104711" cy="1084983"/>
                </a:xfrm>
                <a:custGeom>
                  <a:avLst/>
                  <a:gdLst>
                    <a:gd name="connsiteX0" fmla="*/ 32 w 1104711"/>
                    <a:gd name="connsiteY0" fmla="*/ 42 h 1084983"/>
                    <a:gd name="connsiteX1" fmla="*/ 1104743 w 1104711"/>
                    <a:gd name="connsiteY1" fmla="*/ 1085025 h 1084983"/>
                    <a:gd name="connsiteX2" fmla="*/ 1104743 w 1104711"/>
                    <a:gd name="connsiteY2" fmla="*/ 1085025 h 1084983"/>
                    <a:gd name="connsiteX3" fmla="*/ 1104743 w 1104711"/>
                    <a:gd name="connsiteY3" fmla="*/ 1085025 h 1084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04711" h="1084983">
                      <a:moveTo>
                        <a:pt x="32" y="42"/>
                      </a:moveTo>
                      <a:lnTo>
                        <a:pt x="1104743" y="1085025"/>
                      </a:lnTo>
                      <a:lnTo>
                        <a:pt x="1104743" y="1085025"/>
                      </a:lnTo>
                      <a:lnTo>
                        <a:pt x="1104743" y="1085025"/>
                      </a:lnTo>
                    </a:path>
                  </a:pathLst>
                </a:custGeom>
                <a:noFill/>
                <a:ln w="954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A67EF91B-B27A-4908-06E2-68AF409A5E2F}"/>
                    </a:ext>
                  </a:extLst>
                </p:cNvPr>
                <p:cNvSpPr/>
                <p:nvPr/>
              </p:nvSpPr>
              <p:spPr>
                <a:xfrm>
                  <a:off x="1914016" y="967342"/>
                  <a:ext cx="1380885" cy="815378"/>
                </a:xfrm>
                <a:custGeom>
                  <a:avLst/>
                  <a:gdLst>
                    <a:gd name="connsiteX0" fmla="*/ 295926 w 1380885"/>
                    <a:gd name="connsiteY0" fmla="*/ 276184 h 815378"/>
                    <a:gd name="connsiteX1" fmla="*/ 20 w 1380885"/>
                    <a:gd name="connsiteY1" fmla="*/ 545788 h 815378"/>
                    <a:gd name="connsiteX2" fmla="*/ 302500 w 1380885"/>
                    <a:gd name="connsiteY2" fmla="*/ 815388 h 815378"/>
                    <a:gd name="connsiteX3" fmla="*/ 565527 w 1380885"/>
                    <a:gd name="connsiteY3" fmla="*/ 552361 h 815378"/>
                    <a:gd name="connsiteX4" fmla="*/ 1104731 w 1380885"/>
                    <a:gd name="connsiteY4" fmla="*/ 9 h 815378"/>
                    <a:gd name="connsiteX5" fmla="*/ 1380906 w 1380885"/>
                    <a:gd name="connsiteY5" fmla="*/ 276184 h 815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0885" h="815378">
                      <a:moveTo>
                        <a:pt x="295926" y="276184"/>
                      </a:moveTo>
                      <a:lnTo>
                        <a:pt x="20" y="545788"/>
                      </a:lnTo>
                      <a:lnTo>
                        <a:pt x="302500" y="815388"/>
                      </a:lnTo>
                      <a:lnTo>
                        <a:pt x="565527" y="552361"/>
                      </a:lnTo>
                      <a:lnTo>
                        <a:pt x="1104731" y="9"/>
                      </a:lnTo>
                      <a:lnTo>
                        <a:pt x="1380906" y="276184"/>
                      </a:lnTo>
                    </a:path>
                  </a:pathLst>
                </a:custGeom>
                <a:noFill/>
                <a:ln w="954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83302C6-E083-C97F-4FE7-FB54E6C18E04}"/>
                    </a:ext>
                  </a:extLst>
                </p:cNvPr>
                <p:cNvSpPr/>
                <p:nvPr/>
              </p:nvSpPr>
              <p:spPr>
                <a:xfrm>
                  <a:off x="2742550" y="1236943"/>
                  <a:ext cx="552352" cy="545778"/>
                </a:xfrm>
                <a:custGeom>
                  <a:avLst/>
                  <a:gdLst>
                    <a:gd name="connsiteX0" fmla="*/ 52 w 552352"/>
                    <a:gd name="connsiteY0" fmla="*/ 20 h 545778"/>
                    <a:gd name="connsiteX1" fmla="*/ 552404 w 552352"/>
                    <a:gd name="connsiteY1" fmla="*/ 545798 h 545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2352" h="545778">
                      <a:moveTo>
                        <a:pt x="52" y="20"/>
                      </a:moveTo>
                      <a:lnTo>
                        <a:pt x="552404" y="545798"/>
                      </a:lnTo>
                    </a:path>
                  </a:pathLst>
                </a:custGeom>
                <a:noFill/>
                <a:ln w="954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B8DF6AB-AAA3-5AD5-20B7-3C95F5FA05E4}"/>
                    </a:ext>
                  </a:extLst>
                </p:cNvPr>
                <p:cNvSpPr/>
                <p:nvPr/>
              </p:nvSpPr>
              <p:spPr>
                <a:xfrm>
                  <a:off x="2479523" y="1789298"/>
                  <a:ext cx="808805" cy="802228"/>
                </a:xfrm>
                <a:custGeom>
                  <a:avLst/>
                  <a:gdLst>
                    <a:gd name="connsiteX0" fmla="*/ 42 w 808805"/>
                    <a:gd name="connsiteY0" fmla="*/ 802301 h 802228"/>
                    <a:gd name="connsiteX1" fmla="*/ 808847 w 808805"/>
                    <a:gd name="connsiteY1" fmla="*/ 72 h 802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08805" h="802228">
                      <a:moveTo>
                        <a:pt x="42" y="802301"/>
                      </a:moveTo>
                      <a:lnTo>
                        <a:pt x="808847" y="72"/>
                      </a:lnTo>
                    </a:path>
                  </a:pathLst>
                </a:custGeom>
                <a:noFill/>
                <a:ln w="954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DFB7EA1-8727-4F76-165F-3789A360840E}"/>
                    </a:ext>
                  </a:extLst>
                </p:cNvPr>
                <p:cNvSpPr/>
                <p:nvPr/>
              </p:nvSpPr>
              <p:spPr>
                <a:xfrm>
                  <a:off x="2209922" y="1789298"/>
                  <a:ext cx="539201" cy="532627"/>
                </a:xfrm>
                <a:custGeom>
                  <a:avLst/>
                  <a:gdLst>
                    <a:gd name="connsiteX0" fmla="*/ 11 w 539201"/>
                    <a:gd name="connsiteY0" fmla="*/ 62 h 532627"/>
                    <a:gd name="connsiteX1" fmla="*/ 539212 w 539201"/>
                    <a:gd name="connsiteY1" fmla="*/ 532690 h 532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9201" h="532627">
                      <a:moveTo>
                        <a:pt x="11" y="62"/>
                      </a:moveTo>
                      <a:lnTo>
                        <a:pt x="539212" y="532690"/>
                      </a:lnTo>
                    </a:path>
                  </a:pathLst>
                </a:custGeom>
                <a:noFill/>
                <a:ln w="954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1925CF1-7992-C49C-CE2B-274FAA0BC64F}"/>
                    </a:ext>
                  </a:extLst>
                </p:cNvPr>
                <p:cNvSpPr/>
                <p:nvPr/>
              </p:nvSpPr>
              <p:spPr>
                <a:xfrm>
                  <a:off x="2209922" y="2315349"/>
                  <a:ext cx="282751" cy="302479"/>
                </a:xfrm>
                <a:custGeom>
                  <a:avLst/>
                  <a:gdLst>
                    <a:gd name="connsiteX0" fmla="*/ 1 w 282751"/>
                    <a:gd name="connsiteY0" fmla="*/ 94 h 302479"/>
                    <a:gd name="connsiteX1" fmla="*/ 282752 w 282751"/>
                    <a:gd name="connsiteY1" fmla="*/ 302573 h 302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2751" h="302479">
                      <a:moveTo>
                        <a:pt x="1" y="94"/>
                      </a:moveTo>
                      <a:lnTo>
                        <a:pt x="282752" y="302573"/>
                      </a:lnTo>
                    </a:path>
                  </a:pathLst>
                </a:custGeom>
                <a:noFill/>
                <a:ln w="954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42A125FE-6961-32CC-D07D-AB51F454957A}"/>
                    </a:ext>
                  </a:extLst>
                </p:cNvPr>
                <p:cNvSpPr/>
                <p:nvPr/>
              </p:nvSpPr>
              <p:spPr>
                <a:xfrm>
                  <a:off x="3275177" y="1776144"/>
                  <a:ext cx="289328" cy="289328"/>
                </a:xfrm>
                <a:custGeom>
                  <a:avLst/>
                  <a:gdLst>
                    <a:gd name="connsiteX0" fmla="*/ 83 w 289328"/>
                    <a:gd name="connsiteY0" fmla="*/ 52 h 289328"/>
                    <a:gd name="connsiteX1" fmla="*/ 289412 w 289328"/>
                    <a:gd name="connsiteY1" fmla="*/ 289380 h 289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328" h="289328">
                      <a:moveTo>
                        <a:pt x="83" y="52"/>
                      </a:moveTo>
                      <a:lnTo>
                        <a:pt x="289412" y="289380"/>
                      </a:lnTo>
                    </a:path>
                  </a:pathLst>
                </a:custGeom>
                <a:noFill/>
                <a:ln w="954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0ECB3A97-D342-6496-8D64-7C67D18C162F}"/>
                    </a:ext>
                  </a:extLst>
                </p:cNvPr>
                <p:cNvSpPr/>
                <p:nvPr/>
              </p:nvSpPr>
              <p:spPr>
                <a:xfrm>
                  <a:off x="3301479" y="2052322"/>
                  <a:ext cx="249876" cy="269604"/>
                </a:xfrm>
                <a:custGeom>
                  <a:avLst/>
                  <a:gdLst>
                    <a:gd name="connsiteX0" fmla="*/ 84 w 249876"/>
                    <a:gd name="connsiteY0" fmla="*/ 269676 h 269604"/>
                    <a:gd name="connsiteX1" fmla="*/ 249960 w 249876"/>
                    <a:gd name="connsiteY1" fmla="*/ 72 h 269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9876" h="269604">
                      <a:moveTo>
                        <a:pt x="84" y="269676"/>
                      </a:moveTo>
                      <a:lnTo>
                        <a:pt x="249960" y="72"/>
                      </a:lnTo>
                    </a:path>
                  </a:pathLst>
                </a:custGeom>
                <a:noFill/>
                <a:ln w="954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5F1CEE6-0A38-1A70-9012-59D8E09BCB56}"/>
                  </a:ext>
                </a:extLst>
              </p:cNvPr>
              <p:cNvSpPr/>
              <p:nvPr/>
            </p:nvSpPr>
            <p:spPr>
              <a:xfrm>
                <a:off x="3527970" y="1588467"/>
                <a:ext cx="180000" cy="180000"/>
              </a:xfrm>
              <a:custGeom>
                <a:avLst/>
                <a:gdLst>
                  <a:gd name="connsiteX0" fmla="*/ 179990 w 180000"/>
                  <a:gd name="connsiteY0" fmla="*/ 89999 h 180000"/>
                  <a:gd name="connsiteX1" fmla="*/ 89990 w 180000"/>
                  <a:gd name="connsiteY1" fmla="*/ 179999 h 180000"/>
                  <a:gd name="connsiteX2" fmla="*/ -10 w 180000"/>
                  <a:gd name="connsiteY2" fmla="*/ 89999 h 180000"/>
                  <a:gd name="connsiteX3" fmla="*/ 89990 w 180000"/>
                  <a:gd name="connsiteY3" fmla="*/ -1 h 180000"/>
                  <a:gd name="connsiteX4" fmla="*/ 179990 w 180000"/>
                  <a:gd name="connsiteY4" fmla="*/ 8999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" h="180000">
                    <a:moveTo>
                      <a:pt x="179990" y="89999"/>
                    </a:moveTo>
                    <a:cubicBezTo>
                      <a:pt x="179990" y="139705"/>
                      <a:pt x="139695" y="179999"/>
                      <a:pt x="89990" y="179999"/>
                    </a:cubicBezTo>
                    <a:cubicBezTo>
                      <a:pt x="40284" y="179999"/>
                      <a:pt x="-10" y="139705"/>
                      <a:pt x="-10" y="89999"/>
                    </a:cubicBezTo>
                    <a:cubicBezTo>
                      <a:pt x="-10" y="40294"/>
                      <a:pt x="40284" y="-1"/>
                      <a:pt x="89990" y="-1"/>
                    </a:cubicBezTo>
                    <a:cubicBezTo>
                      <a:pt x="139695" y="-1"/>
                      <a:pt x="179990" y="40294"/>
                      <a:pt x="179990" y="899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6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B819C04-8E02-8FE8-6EFB-4B37A2CA14B9}"/>
                  </a:ext>
                </a:extLst>
              </p:cNvPr>
              <p:cNvSpPr/>
              <p:nvPr/>
            </p:nvSpPr>
            <p:spPr>
              <a:xfrm>
                <a:off x="4067329" y="1588467"/>
                <a:ext cx="180000" cy="180000"/>
              </a:xfrm>
              <a:custGeom>
                <a:avLst/>
                <a:gdLst>
                  <a:gd name="connsiteX0" fmla="*/ 180031 w 180000"/>
                  <a:gd name="connsiteY0" fmla="*/ 89999 h 180000"/>
                  <a:gd name="connsiteX1" fmla="*/ 90031 w 180000"/>
                  <a:gd name="connsiteY1" fmla="*/ 179999 h 180000"/>
                  <a:gd name="connsiteX2" fmla="*/ 31 w 180000"/>
                  <a:gd name="connsiteY2" fmla="*/ 89999 h 180000"/>
                  <a:gd name="connsiteX3" fmla="*/ 90031 w 180000"/>
                  <a:gd name="connsiteY3" fmla="*/ -1 h 180000"/>
                  <a:gd name="connsiteX4" fmla="*/ 180031 w 180000"/>
                  <a:gd name="connsiteY4" fmla="*/ 8999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" h="180000">
                    <a:moveTo>
                      <a:pt x="180031" y="89999"/>
                    </a:moveTo>
                    <a:cubicBezTo>
                      <a:pt x="180031" y="139705"/>
                      <a:pt x="139737" y="179999"/>
                      <a:pt x="90031" y="179999"/>
                    </a:cubicBezTo>
                    <a:cubicBezTo>
                      <a:pt x="40326" y="179999"/>
                      <a:pt x="31" y="139705"/>
                      <a:pt x="31" y="89999"/>
                    </a:cubicBezTo>
                    <a:cubicBezTo>
                      <a:pt x="31" y="40294"/>
                      <a:pt x="40326" y="-1"/>
                      <a:pt x="90031" y="-1"/>
                    </a:cubicBezTo>
                    <a:cubicBezTo>
                      <a:pt x="139737" y="-1"/>
                      <a:pt x="180031" y="40294"/>
                      <a:pt x="180031" y="899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6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C9A8EC0-03D9-06B3-7CC6-7B1CDF71CE00}"/>
                  </a:ext>
                </a:extLst>
              </p:cNvPr>
              <p:cNvSpPr/>
              <p:nvPr/>
            </p:nvSpPr>
            <p:spPr>
              <a:xfrm>
                <a:off x="3525443" y="2128781"/>
                <a:ext cx="180000" cy="180000"/>
              </a:xfrm>
              <a:custGeom>
                <a:avLst/>
                <a:gdLst>
                  <a:gd name="connsiteX0" fmla="*/ 179990 w 180000"/>
                  <a:gd name="connsiteY0" fmla="*/ 90041 h 180000"/>
                  <a:gd name="connsiteX1" fmla="*/ 89990 w 180000"/>
                  <a:gd name="connsiteY1" fmla="*/ 180041 h 180000"/>
                  <a:gd name="connsiteX2" fmla="*/ -11 w 180000"/>
                  <a:gd name="connsiteY2" fmla="*/ 90041 h 180000"/>
                  <a:gd name="connsiteX3" fmla="*/ 89990 w 180000"/>
                  <a:gd name="connsiteY3" fmla="*/ 41 h 180000"/>
                  <a:gd name="connsiteX4" fmla="*/ 179990 w 180000"/>
                  <a:gd name="connsiteY4" fmla="*/ 90041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" h="180000">
                    <a:moveTo>
                      <a:pt x="179990" y="90041"/>
                    </a:moveTo>
                    <a:cubicBezTo>
                      <a:pt x="179990" y="139747"/>
                      <a:pt x="139695" y="180041"/>
                      <a:pt x="89990" y="180041"/>
                    </a:cubicBezTo>
                    <a:cubicBezTo>
                      <a:pt x="40284" y="180041"/>
                      <a:pt x="-11" y="139747"/>
                      <a:pt x="-11" y="90041"/>
                    </a:cubicBezTo>
                    <a:cubicBezTo>
                      <a:pt x="-11" y="40335"/>
                      <a:pt x="40284" y="41"/>
                      <a:pt x="89990" y="41"/>
                    </a:cubicBezTo>
                    <a:cubicBezTo>
                      <a:pt x="139695" y="41"/>
                      <a:pt x="179990" y="40335"/>
                      <a:pt x="179990" y="90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6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0531CE1-3FC9-78FD-54EB-733B3BFEC7FC}"/>
                  </a:ext>
                </a:extLst>
              </p:cNvPr>
              <p:cNvSpPr/>
              <p:nvPr/>
            </p:nvSpPr>
            <p:spPr>
              <a:xfrm>
                <a:off x="4066663" y="2128781"/>
                <a:ext cx="180000" cy="180000"/>
              </a:xfrm>
              <a:custGeom>
                <a:avLst/>
                <a:gdLst>
                  <a:gd name="connsiteX0" fmla="*/ 180031 w 180000"/>
                  <a:gd name="connsiteY0" fmla="*/ 90041 h 180000"/>
                  <a:gd name="connsiteX1" fmla="*/ 90031 w 180000"/>
                  <a:gd name="connsiteY1" fmla="*/ 180041 h 180000"/>
                  <a:gd name="connsiteX2" fmla="*/ 31 w 180000"/>
                  <a:gd name="connsiteY2" fmla="*/ 90041 h 180000"/>
                  <a:gd name="connsiteX3" fmla="*/ 90031 w 180000"/>
                  <a:gd name="connsiteY3" fmla="*/ 41 h 180000"/>
                  <a:gd name="connsiteX4" fmla="*/ 180031 w 180000"/>
                  <a:gd name="connsiteY4" fmla="*/ 90041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" h="180000">
                    <a:moveTo>
                      <a:pt x="180031" y="90041"/>
                    </a:moveTo>
                    <a:cubicBezTo>
                      <a:pt x="180031" y="139747"/>
                      <a:pt x="139737" y="180041"/>
                      <a:pt x="90031" y="180041"/>
                    </a:cubicBezTo>
                    <a:cubicBezTo>
                      <a:pt x="40325" y="180041"/>
                      <a:pt x="31" y="139747"/>
                      <a:pt x="31" y="90041"/>
                    </a:cubicBezTo>
                    <a:cubicBezTo>
                      <a:pt x="31" y="40335"/>
                      <a:pt x="40325" y="41"/>
                      <a:pt x="90031" y="41"/>
                    </a:cubicBezTo>
                    <a:cubicBezTo>
                      <a:pt x="139737" y="41"/>
                      <a:pt x="180031" y="40335"/>
                      <a:pt x="180031" y="90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6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D9239D6-1EA9-75A0-3149-204E357AD966}"/>
                  </a:ext>
                </a:extLst>
              </p:cNvPr>
              <p:cNvSpPr/>
              <p:nvPr/>
            </p:nvSpPr>
            <p:spPr>
              <a:xfrm>
                <a:off x="3531239" y="2669095"/>
                <a:ext cx="180000" cy="180000"/>
              </a:xfrm>
              <a:custGeom>
                <a:avLst/>
                <a:gdLst>
                  <a:gd name="connsiteX0" fmla="*/ 179990 w 180000"/>
                  <a:gd name="connsiteY0" fmla="*/ 90083 h 180000"/>
                  <a:gd name="connsiteX1" fmla="*/ 89990 w 180000"/>
                  <a:gd name="connsiteY1" fmla="*/ 180083 h 180000"/>
                  <a:gd name="connsiteX2" fmla="*/ -10 w 180000"/>
                  <a:gd name="connsiteY2" fmla="*/ 90083 h 180000"/>
                  <a:gd name="connsiteX3" fmla="*/ 89990 w 180000"/>
                  <a:gd name="connsiteY3" fmla="*/ 83 h 180000"/>
                  <a:gd name="connsiteX4" fmla="*/ 179990 w 180000"/>
                  <a:gd name="connsiteY4" fmla="*/ 90083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" h="180000">
                    <a:moveTo>
                      <a:pt x="179990" y="90083"/>
                    </a:moveTo>
                    <a:cubicBezTo>
                      <a:pt x="179990" y="139788"/>
                      <a:pt x="139696" y="180083"/>
                      <a:pt x="89990" y="180083"/>
                    </a:cubicBezTo>
                    <a:cubicBezTo>
                      <a:pt x="40284" y="180083"/>
                      <a:pt x="-10" y="139788"/>
                      <a:pt x="-10" y="90083"/>
                    </a:cubicBezTo>
                    <a:cubicBezTo>
                      <a:pt x="-10" y="40377"/>
                      <a:pt x="40284" y="83"/>
                      <a:pt x="89990" y="83"/>
                    </a:cubicBezTo>
                    <a:cubicBezTo>
                      <a:pt x="139696" y="83"/>
                      <a:pt x="179990" y="40377"/>
                      <a:pt x="179990" y="900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6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349F753-D729-6F0D-68FF-F960A28DC0FF}"/>
                  </a:ext>
                </a:extLst>
              </p:cNvPr>
              <p:cNvSpPr/>
              <p:nvPr/>
            </p:nvSpPr>
            <p:spPr>
              <a:xfrm>
                <a:off x="4069903" y="2669095"/>
                <a:ext cx="180000" cy="180000"/>
              </a:xfrm>
              <a:custGeom>
                <a:avLst/>
                <a:gdLst>
                  <a:gd name="connsiteX0" fmla="*/ 180032 w 180000"/>
                  <a:gd name="connsiteY0" fmla="*/ 90083 h 180000"/>
                  <a:gd name="connsiteX1" fmla="*/ 90032 w 180000"/>
                  <a:gd name="connsiteY1" fmla="*/ 180083 h 180000"/>
                  <a:gd name="connsiteX2" fmla="*/ 32 w 180000"/>
                  <a:gd name="connsiteY2" fmla="*/ 90083 h 180000"/>
                  <a:gd name="connsiteX3" fmla="*/ 90032 w 180000"/>
                  <a:gd name="connsiteY3" fmla="*/ 83 h 180000"/>
                  <a:gd name="connsiteX4" fmla="*/ 180032 w 180000"/>
                  <a:gd name="connsiteY4" fmla="*/ 90083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" h="180000">
                    <a:moveTo>
                      <a:pt x="180032" y="90083"/>
                    </a:moveTo>
                    <a:cubicBezTo>
                      <a:pt x="180032" y="139788"/>
                      <a:pt x="139737" y="180083"/>
                      <a:pt x="90032" y="180083"/>
                    </a:cubicBezTo>
                    <a:cubicBezTo>
                      <a:pt x="40326" y="180083"/>
                      <a:pt x="32" y="139788"/>
                      <a:pt x="32" y="90083"/>
                    </a:cubicBezTo>
                    <a:cubicBezTo>
                      <a:pt x="32" y="40377"/>
                      <a:pt x="40326" y="83"/>
                      <a:pt x="90032" y="83"/>
                    </a:cubicBezTo>
                    <a:cubicBezTo>
                      <a:pt x="139737" y="83"/>
                      <a:pt x="180032" y="40377"/>
                      <a:pt x="180032" y="900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6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4F0E35D7-E679-1C27-4CB6-80341B096D72}"/>
                  </a:ext>
                </a:extLst>
              </p:cNvPr>
              <p:cNvGrpSpPr/>
              <p:nvPr/>
            </p:nvGrpSpPr>
            <p:grpSpPr>
              <a:xfrm>
                <a:off x="3723284" y="1790176"/>
                <a:ext cx="290366" cy="288669"/>
                <a:chOff x="2311251" y="1352849"/>
                <a:chExt cx="290366" cy="288669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FC1081B4-CB6D-0BA5-792E-50DEEDEC74B8}"/>
                    </a:ext>
                  </a:extLst>
                </p:cNvPr>
                <p:cNvSpPr/>
                <p:nvPr/>
              </p:nvSpPr>
              <p:spPr>
                <a:xfrm>
                  <a:off x="2349617" y="1385299"/>
                  <a:ext cx="252000" cy="252000"/>
                </a:xfrm>
                <a:custGeom>
                  <a:avLst/>
                  <a:gdLst>
                    <a:gd name="connsiteX0" fmla="*/ 252011 w 252000"/>
                    <a:gd name="connsiteY0" fmla="*/ 126020 h 252000"/>
                    <a:gd name="connsiteX1" fmla="*/ 126010 w 252000"/>
                    <a:gd name="connsiteY1" fmla="*/ 252020 h 252000"/>
                    <a:gd name="connsiteX2" fmla="*/ 10 w 252000"/>
                    <a:gd name="connsiteY2" fmla="*/ 126020 h 252000"/>
                    <a:gd name="connsiteX3" fmla="*/ 126010 w 252000"/>
                    <a:gd name="connsiteY3" fmla="*/ 20 h 252000"/>
                    <a:gd name="connsiteX4" fmla="*/ 252011 w 252000"/>
                    <a:gd name="connsiteY4" fmla="*/ 126020 h 25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000" h="252000">
                      <a:moveTo>
                        <a:pt x="252011" y="126020"/>
                      </a:moveTo>
                      <a:cubicBezTo>
                        <a:pt x="252011" y="195608"/>
                        <a:pt x="195598" y="252020"/>
                        <a:pt x="126010" y="252020"/>
                      </a:cubicBezTo>
                      <a:cubicBezTo>
                        <a:pt x="56423" y="252020"/>
                        <a:pt x="10" y="195608"/>
                        <a:pt x="10" y="126020"/>
                      </a:cubicBezTo>
                      <a:cubicBezTo>
                        <a:pt x="10" y="56432"/>
                        <a:pt x="56423" y="20"/>
                        <a:pt x="126010" y="20"/>
                      </a:cubicBezTo>
                      <a:cubicBezTo>
                        <a:pt x="195598" y="20"/>
                        <a:pt x="252011" y="56432"/>
                        <a:pt x="252011" y="126020"/>
                      </a:cubicBezTo>
                      <a:close/>
                    </a:path>
                  </a:pathLst>
                </a:custGeom>
                <a:solidFill>
                  <a:srgbClr val="95CFB7"/>
                </a:solidFill>
                <a:ln w="117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F2F0DB3-1AED-B22D-5DAF-2FDA93C5B766}"/>
                    </a:ext>
                  </a:extLst>
                </p:cNvPr>
                <p:cNvSpPr txBox="1"/>
                <p:nvPr/>
              </p:nvSpPr>
              <p:spPr>
                <a:xfrm>
                  <a:off x="2311251" y="1352849"/>
                  <a:ext cx="184731" cy="2886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76" spc="0" baseline="0" dirty="0">
                    <a:ln/>
                    <a:solidFill>
                      <a:srgbClr val="000000"/>
                    </a:solidFill>
                    <a:latin typeface="Times New Roman"/>
                    <a:cs typeface="Times New Roman"/>
                    <a:sym typeface="Times New Roman"/>
                    <a:rtl val="0"/>
                  </a:endParaRPr>
                </a:p>
              </p:txBody>
            </p:sp>
          </p:grpSp>
          <p:grpSp>
            <p:nvGrpSpPr>
              <p:cNvPr id="31" name="Graphic 2">
                <a:extLst>
                  <a:ext uri="{FF2B5EF4-FFF2-40B4-BE49-F238E27FC236}">
                    <a16:creationId xmlns:a16="http://schemas.microsoft.com/office/drawing/2014/main" id="{DAC347AB-9155-2883-41CC-6A770B7BCD6C}"/>
                  </a:ext>
                </a:extLst>
              </p:cNvPr>
              <p:cNvGrpSpPr/>
              <p:nvPr/>
            </p:nvGrpSpPr>
            <p:grpSpPr>
              <a:xfrm>
                <a:off x="4271079" y="1249743"/>
                <a:ext cx="290365" cy="288669"/>
                <a:chOff x="2859046" y="812416"/>
                <a:chExt cx="290365" cy="28866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E4CB5547-8D89-8283-1B96-EC7005A8135E}"/>
                    </a:ext>
                  </a:extLst>
                </p:cNvPr>
                <p:cNvSpPr/>
                <p:nvPr/>
              </p:nvSpPr>
              <p:spPr>
                <a:xfrm>
                  <a:off x="2897411" y="844867"/>
                  <a:ext cx="252000" cy="252000"/>
                </a:xfrm>
                <a:custGeom>
                  <a:avLst/>
                  <a:gdLst>
                    <a:gd name="connsiteX0" fmla="*/ 252068 w 252000"/>
                    <a:gd name="connsiteY0" fmla="*/ 125963 h 252000"/>
                    <a:gd name="connsiteX1" fmla="*/ 126068 w 252000"/>
                    <a:gd name="connsiteY1" fmla="*/ 251963 h 252000"/>
                    <a:gd name="connsiteX2" fmla="*/ 68 w 252000"/>
                    <a:gd name="connsiteY2" fmla="*/ 125963 h 252000"/>
                    <a:gd name="connsiteX3" fmla="*/ 126068 w 252000"/>
                    <a:gd name="connsiteY3" fmla="*/ -37 h 252000"/>
                    <a:gd name="connsiteX4" fmla="*/ 252068 w 252000"/>
                    <a:gd name="connsiteY4" fmla="*/ 125963 h 25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000" h="252000">
                      <a:moveTo>
                        <a:pt x="252068" y="125963"/>
                      </a:moveTo>
                      <a:cubicBezTo>
                        <a:pt x="252068" y="195551"/>
                        <a:pt x="195656" y="251963"/>
                        <a:pt x="126068" y="251963"/>
                      </a:cubicBezTo>
                      <a:cubicBezTo>
                        <a:pt x="56480" y="251963"/>
                        <a:pt x="68" y="195551"/>
                        <a:pt x="68" y="125963"/>
                      </a:cubicBezTo>
                      <a:cubicBezTo>
                        <a:pt x="68" y="56375"/>
                        <a:pt x="56480" y="-37"/>
                        <a:pt x="126068" y="-37"/>
                      </a:cubicBezTo>
                      <a:cubicBezTo>
                        <a:pt x="195656" y="-37"/>
                        <a:pt x="252068" y="56375"/>
                        <a:pt x="252068" y="125963"/>
                      </a:cubicBezTo>
                      <a:close/>
                    </a:path>
                  </a:pathLst>
                </a:custGeom>
                <a:solidFill>
                  <a:srgbClr val="95CFB7"/>
                </a:solidFill>
                <a:ln w="117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8AF35E9-18E2-47C4-4CCA-01C13324EA4F}"/>
                    </a:ext>
                  </a:extLst>
                </p:cNvPr>
                <p:cNvSpPr txBox="1"/>
                <p:nvPr/>
              </p:nvSpPr>
              <p:spPr>
                <a:xfrm>
                  <a:off x="2859046" y="812416"/>
                  <a:ext cx="184731" cy="2886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76" spc="0" baseline="0" dirty="0">
                    <a:ln/>
                    <a:solidFill>
                      <a:srgbClr val="000000"/>
                    </a:solidFill>
                    <a:latin typeface="Times New Roman"/>
                    <a:cs typeface="Times New Roman"/>
                    <a:sym typeface="Times New Roman"/>
                    <a:rtl val="0"/>
                  </a:endParaRPr>
                </a:p>
              </p:txBody>
            </p:sp>
          </p:grpSp>
          <p:grpSp>
            <p:nvGrpSpPr>
              <p:cNvPr id="34" name="Graphic 2">
                <a:extLst>
                  <a:ext uri="{FF2B5EF4-FFF2-40B4-BE49-F238E27FC236}">
                    <a16:creationId xmlns:a16="http://schemas.microsoft.com/office/drawing/2014/main" id="{9A0BFCE2-7A1A-4FEB-3722-99EB669FF6C6}"/>
                  </a:ext>
                </a:extLst>
              </p:cNvPr>
              <p:cNvGrpSpPr/>
              <p:nvPr/>
            </p:nvGrpSpPr>
            <p:grpSpPr>
              <a:xfrm>
                <a:off x="3725203" y="2875573"/>
                <a:ext cx="290366" cy="288669"/>
                <a:chOff x="2313170" y="2438246"/>
                <a:chExt cx="290366" cy="288669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21140888-A2A6-16AE-E6B7-42BD5B9E16FF}"/>
                    </a:ext>
                  </a:extLst>
                </p:cNvPr>
                <p:cNvSpPr/>
                <p:nvPr/>
              </p:nvSpPr>
              <p:spPr>
                <a:xfrm>
                  <a:off x="2351536" y="2470696"/>
                  <a:ext cx="252000" cy="252000"/>
                </a:xfrm>
                <a:custGeom>
                  <a:avLst/>
                  <a:gdLst>
                    <a:gd name="connsiteX0" fmla="*/ 252011 w 252000"/>
                    <a:gd name="connsiteY0" fmla="*/ 126134 h 252000"/>
                    <a:gd name="connsiteX1" fmla="*/ 126011 w 252000"/>
                    <a:gd name="connsiteY1" fmla="*/ 252134 h 252000"/>
                    <a:gd name="connsiteX2" fmla="*/ 11 w 252000"/>
                    <a:gd name="connsiteY2" fmla="*/ 126134 h 252000"/>
                    <a:gd name="connsiteX3" fmla="*/ 126011 w 252000"/>
                    <a:gd name="connsiteY3" fmla="*/ 134 h 252000"/>
                    <a:gd name="connsiteX4" fmla="*/ 252011 w 252000"/>
                    <a:gd name="connsiteY4" fmla="*/ 126134 h 25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000" h="252000">
                      <a:moveTo>
                        <a:pt x="252011" y="126134"/>
                      </a:moveTo>
                      <a:cubicBezTo>
                        <a:pt x="252011" y="195722"/>
                        <a:pt x="195599" y="252134"/>
                        <a:pt x="126011" y="252134"/>
                      </a:cubicBezTo>
                      <a:cubicBezTo>
                        <a:pt x="56423" y="252134"/>
                        <a:pt x="11" y="195722"/>
                        <a:pt x="11" y="126134"/>
                      </a:cubicBezTo>
                      <a:cubicBezTo>
                        <a:pt x="11" y="56546"/>
                        <a:pt x="56423" y="134"/>
                        <a:pt x="126011" y="134"/>
                      </a:cubicBezTo>
                      <a:cubicBezTo>
                        <a:pt x="195599" y="134"/>
                        <a:pt x="252011" y="56546"/>
                        <a:pt x="252011" y="126134"/>
                      </a:cubicBezTo>
                      <a:close/>
                    </a:path>
                  </a:pathLst>
                </a:custGeom>
                <a:solidFill>
                  <a:srgbClr val="95CFB7"/>
                </a:solidFill>
                <a:ln w="117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A07CDE-6EF1-9048-33D7-D7E8D041A670}"/>
                    </a:ext>
                  </a:extLst>
                </p:cNvPr>
                <p:cNvSpPr txBox="1"/>
                <p:nvPr/>
              </p:nvSpPr>
              <p:spPr>
                <a:xfrm>
                  <a:off x="2313170" y="2438246"/>
                  <a:ext cx="184731" cy="2886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76" spc="0" baseline="0" dirty="0">
                    <a:ln/>
                    <a:solidFill>
                      <a:srgbClr val="000000"/>
                    </a:solidFill>
                    <a:latin typeface="Times New Roman"/>
                    <a:cs typeface="Times New Roman"/>
                    <a:sym typeface="Times New Roman"/>
                    <a:rtl val="0"/>
                  </a:endParaRPr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2CB419A-0FB2-65A9-8EA0-B40ACD9ADB2D}"/>
                  </a:ext>
                </a:extLst>
              </p:cNvPr>
              <p:cNvSpPr/>
              <p:nvPr/>
            </p:nvSpPr>
            <p:spPr>
              <a:xfrm>
                <a:off x="4614206" y="2131168"/>
                <a:ext cx="180000" cy="180000"/>
              </a:xfrm>
              <a:custGeom>
                <a:avLst/>
                <a:gdLst>
                  <a:gd name="connsiteX0" fmla="*/ 180074 w 180000"/>
                  <a:gd name="connsiteY0" fmla="*/ 90041 h 180000"/>
                  <a:gd name="connsiteX1" fmla="*/ 90074 w 180000"/>
                  <a:gd name="connsiteY1" fmla="*/ 180041 h 180000"/>
                  <a:gd name="connsiteX2" fmla="*/ 74 w 180000"/>
                  <a:gd name="connsiteY2" fmla="*/ 90041 h 180000"/>
                  <a:gd name="connsiteX3" fmla="*/ 90074 w 180000"/>
                  <a:gd name="connsiteY3" fmla="*/ 41 h 180000"/>
                  <a:gd name="connsiteX4" fmla="*/ 180074 w 180000"/>
                  <a:gd name="connsiteY4" fmla="*/ 90041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" h="180000">
                    <a:moveTo>
                      <a:pt x="180074" y="90041"/>
                    </a:moveTo>
                    <a:cubicBezTo>
                      <a:pt x="180074" y="139747"/>
                      <a:pt x="139779" y="180041"/>
                      <a:pt x="90074" y="180041"/>
                    </a:cubicBezTo>
                    <a:cubicBezTo>
                      <a:pt x="40368" y="180041"/>
                      <a:pt x="74" y="139747"/>
                      <a:pt x="74" y="90041"/>
                    </a:cubicBezTo>
                    <a:cubicBezTo>
                      <a:pt x="74" y="40335"/>
                      <a:pt x="40368" y="41"/>
                      <a:pt x="90074" y="41"/>
                    </a:cubicBezTo>
                    <a:cubicBezTo>
                      <a:pt x="139779" y="41"/>
                      <a:pt x="180074" y="40335"/>
                      <a:pt x="180074" y="90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6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E893B37-E08A-BAA6-7403-E7951702DC84}"/>
                  </a:ext>
                </a:extLst>
              </p:cNvPr>
              <p:cNvSpPr/>
              <p:nvPr/>
            </p:nvSpPr>
            <p:spPr>
              <a:xfrm>
                <a:off x="4613536" y="2671481"/>
                <a:ext cx="180000" cy="180000"/>
              </a:xfrm>
              <a:custGeom>
                <a:avLst/>
                <a:gdLst>
                  <a:gd name="connsiteX0" fmla="*/ 180074 w 180000"/>
                  <a:gd name="connsiteY0" fmla="*/ 90083 h 180000"/>
                  <a:gd name="connsiteX1" fmla="*/ 90074 w 180000"/>
                  <a:gd name="connsiteY1" fmla="*/ 180083 h 180000"/>
                  <a:gd name="connsiteX2" fmla="*/ 73 w 180000"/>
                  <a:gd name="connsiteY2" fmla="*/ 90083 h 180000"/>
                  <a:gd name="connsiteX3" fmla="*/ 90074 w 180000"/>
                  <a:gd name="connsiteY3" fmla="*/ 83 h 180000"/>
                  <a:gd name="connsiteX4" fmla="*/ 180074 w 180000"/>
                  <a:gd name="connsiteY4" fmla="*/ 90083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" h="180000">
                    <a:moveTo>
                      <a:pt x="180074" y="90083"/>
                    </a:moveTo>
                    <a:cubicBezTo>
                      <a:pt x="180074" y="139788"/>
                      <a:pt x="139779" y="180083"/>
                      <a:pt x="90074" y="180083"/>
                    </a:cubicBezTo>
                    <a:cubicBezTo>
                      <a:pt x="40368" y="180083"/>
                      <a:pt x="73" y="139788"/>
                      <a:pt x="73" y="90083"/>
                    </a:cubicBezTo>
                    <a:cubicBezTo>
                      <a:pt x="73" y="40377"/>
                      <a:pt x="40368" y="83"/>
                      <a:pt x="90074" y="83"/>
                    </a:cubicBezTo>
                    <a:cubicBezTo>
                      <a:pt x="139779" y="83"/>
                      <a:pt x="180074" y="40377"/>
                      <a:pt x="180074" y="900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6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9" name="Graphic 2">
                <a:extLst>
                  <a:ext uri="{FF2B5EF4-FFF2-40B4-BE49-F238E27FC236}">
                    <a16:creationId xmlns:a16="http://schemas.microsoft.com/office/drawing/2014/main" id="{5AF0AE0A-FBAA-32F3-CEDD-9C9405FD3602}"/>
                  </a:ext>
                </a:extLst>
              </p:cNvPr>
              <p:cNvGrpSpPr/>
              <p:nvPr/>
            </p:nvGrpSpPr>
            <p:grpSpPr>
              <a:xfrm>
                <a:off x="4270161" y="2332876"/>
                <a:ext cx="290365" cy="288669"/>
                <a:chOff x="2858128" y="1895549"/>
                <a:chExt cx="290365" cy="288669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5314316-0F6A-EE48-D84C-F2E6E9CBB46B}"/>
                    </a:ext>
                  </a:extLst>
                </p:cNvPr>
                <p:cNvSpPr/>
                <p:nvPr/>
              </p:nvSpPr>
              <p:spPr>
                <a:xfrm>
                  <a:off x="2896493" y="1927999"/>
                  <a:ext cx="252000" cy="252000"/>
                </a:xfrm>
                <a:custGeom>
                  <a:avLst/>
                  <a:gdLst>
                    <a:gd name="connsiteX0" fmla="*/ 252068 w 252000"/>
                    <a:gd name="connsiteY0" fmla="*/ 126077 h 252000"/>
                    <a:gd name="connsiteX1" fmla="*/ 126068 w 252000"/>
                    <a:gd name="connsiteY1" fmla="*/ 252077 h 252000"/>
                    <a:gd name="connsiteX2" fmla="*/ 68 w 252000"/>
                    <a:gd name="connsiteY2" fmla="*/ 126077 h 252000"/>
                    <a:gd name="connsiteX3" fmla="*/ 126068 w 252000"/>
                    <a:gd name="connsiteY3" fmla="*/ 77 h 252000"/>
                    <a:gd name="connsiteX4" fmla="*/ 252068 w 252000"/>
                    <a:gd name="connsiteY4" fmla="*/ 126077 h 25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000" h="252000">
                      <a:moveTo>
                        <a:pt x="252068" y="126077"/>
                      </a:moveTo>
                      <a:cubicBezTo>
                        <a:pt x="252068" y="195665"/>
                        <a:pt x="195656" y="252077"/>
                        <a:pt x="126068" y="252077"/>
                      </a:cubicBezTo>
                      <a:cubicBezTo>
                        <a:pt x="56480" y="252077"/>
                        <a:pt x="68" y="195665"/>
                        <a:pt x="68" y="126077"/>
                      </a:cubicBezTo>
                      <a:cubicBezTo>
                        <a:pt x="68" y="56489"/>
                        <a:pt x="56480" y="77"/>
                        <a:pt x="126068" y="77"/>
                      </a:cubicBezTo>
                      <a:cubicBezTo>
                        <a:pt x="195656" y="77"/>
                        <a:pt x="252068" y="56489"/>
                        <a:pt x="252068" y="126077"/>
                      </a:cubicBezTo>
                      <a:close/>
                    </a:path>
                  </a:pathLst>
                </a:custGeom>
                <a:solidFill>
                  <a:srgbClr val="95CFB7"/>
                </a:solidFill>
                <a:ln w="117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FC15F1C-197B-1068-E28D-04EFAF3953BB}"/>
                    </a:ext>
                  </a:extLst>
                </p:cNvPr>
                <p:cNvSpPr txBox="1"/>
                <p:nvPr/>
              </p:nvSpPr>
              <p:spPr>
                <a:xfrm>
                  <a:off x="2858128" y="1895549"/>
                  <a:ext cx="184731" cy="2886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76" spc="0" baseline="0" dirty="0">
                    <a:ln/>
                    <a:solidFill>
                      <a:srgbClr val="000000"/>
                    </a:solidFill>
                    <a:latin typeface="Times New Roman"/>
                    <a:cs typeface="Times New Roman"/>
                    <a:sym typeface="Times New Roman"/>
                    <a:rtl val="0"/>
                  </a:endParaRPr>
                </a:p>
              </p:txBody>
            </p:sp>
          </p:grpSp>
          <p:grpSp>
            <p:nvGrpSpPr>
              <p:cNvPr id="42" name="Graphic 2">
                <a:extLst>
                  <a:ext uri="{FF2B5EF4-FFF2-40B4-BE49-F238E27FC236}">
                    <a16:creationId xmlns:a16="http://schemas.microsoft.com/office/drawing/2014/main" id="{E7BDF787-6958-6797-906E-410D4B24A4FC}"/>
                  </a:ext>
                </a:extLst>
              </p:cNvPr>
              <p:cNvGrpSpPr/>
              <p:nvPr/>
            </p:nvGrpSpPr>
            <p:grpSpPr>
              <a:xfrm>
                <a:off x="3734088" y="2330489"/>
                <a:ext cx="277963" cy="288669"/>
                <a:chOff x="2322055" y="1893162"/>
                <a:chExt cx="277963" cy="288669"/>
              </a:xfrm>
              <a:solidFill>
                <a:srgbClr val="7EB5D6"/>
              </a:solidFill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C0172D7-CBDB-D02E-B03D-F381E7857A8C}"/>
                    </a:ext>
                  </a:extLst>
                </p:cNvPr>
                <p:cNvSpPr/>
                <p:nvPr/>
              </p:nvSpPr>
              <p:spPr>
                <a:xfrm>
                  <a:off x="2348018" y="1925613"/>
                  <a:ext cx="252000" cy="252000"/>
                </a:xfrm>
                <a:custGeom>
                  <a:avLst/>
                  <a:gdLst>
                    <a:gd name="connsiteX0" fmla="*/ 252010 w 252000"/>
                    <a:gd name="connsiteY0" fmla="*/ 126062 h 252000"/>
                    <a:gd name="connsiteX1" fmla="*/ 126010 w 252000"/>
                    <a:gd name="connsiteY1" fmla="*/ 252062 h 252000"/>
                    <a:gd name="connsiteX2" fmla="*/ 10 w 252000"/>
                    <a:gd name="connsiteY2" fmla="*/ 126062 h 252000"/>
                    <a:gd name="connsiteX3" fmla="*/ 126010 w 252000"/>
                    <a:gd name="connsiteY3" fmla="*/ 62 h 252000"/>
                    <a:gd name="connsiteX4" fmla="*/ 252010 w 252000"/>
                    <a:gd name="connsiteY4" fmla="*/ 126062 h 25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000" h="252000">
                      <a:moveTo>
                        <a:pt x="252010" y="126062"/>
                      </a:moveTo>
                      <a:cubicBezTo>
                        <a:pt x="252010" y="195650"/>
                        <a:pt x="195598" y="252062"/>
                        <a:pt x="126010" y="252062"/>
                      </a:cubicBezTo>
                      <a:cubicBezTo>
                        <a:pt x="56423" y="252062"/>
                        <a:pt x="10" y="195650"/>
                        <a:pt x="10" y="126062"/>
                      </a:cubicBezTo>
                      <a:cubicBezTo>
                        <a:pt x="10" y="56474"/>
                        <a:pt x="56423" y="62"/>
                        <a:pt x="126010" y="62"/>
                      </a:cubicBezTo>
                      <a:cubicBezTo>
                        <a:pt x="195598" y="62"/>
                        <a:pt x="252010" y="56474"/>
                        <a:pt x="252010" y="126062"/>
                      </a:cubicBezTo>
                      <a:close/>
                    </a:path>
                  </a:pathLst>
                </a:custGeom>
                <a:solidFill>
                  <a:srgbClr val="7EB5D6"/>
                </a:solidFill>
                <a:ln w="117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6B511B-9F0A-5A37-7EE0-B9C1D75D3E5C}"/>
                    </a:ext>
                  </a:extLst>
                </p:cNvPr>
                <p:cNvSpPr txBox="1"/>
                <p:nvPr/>
              </p:nvSpPr>
              <p:spPr>
                <a:xfrm>
                  <a:off x="2322055" y="1893162"/>
                  <a:ext cx="184731" cy="2886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76" spc="0" baseline="0" dirty="0">
                    <a:ln/>
                    <a:solidFill>
                      <a:srgbClr val="000000"/>
                    </a:solidFill>
                    <a:latin typeface="Times New Roman"/>
                    <a:cs typeface="Times New Roman"/>
                    <a:sym typeface="Times New Roman"/>
                    <a:rtl val="0"/>
                  </a:endParaRPr>
                </a:p>
              </p:txBody>
            </p:sp>
          </p:grp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53335C7-878F-BFCC-C73E-B8553BFED251}"/>
                  </a:ext>
                </a:extLst>
              </p:cNvPr>
              <p:cNvSpPr/>
              <p:nvPr/>
            </p:nvSpPr>
            <p:spPr>
              <a:xfrm>
                <a:off x="4605415" y="1591297"/>
                <a:ext cx="180000" cy="180000"/>
              </a:xfrm>
              <a:custGeom>
                <a:avLst/>
                <a:gdLst>
                  <a:gd name="connsiteX0" fmla="*/ 180073 w 180000"/>
                  <a:gd name="connsiteY0" fmla="*/ 89999 h 180000"/>
                  <a:gd name="connsiteX1" fmla="*/ 90073 w 180000"/>
                  <a:gd name="connsiteY1" fmla="*/ 180000 h 180000"/>
                  <a:gd name="connsiteX2" fmla="*/ 73 w 180000"/>
                  <a:gd name="connsiteY2" fmla="*/ 89999 h 180000"/>
                  <a:gd name="connsiteX3" fmla="*/ 90073 w 180000"/>
                  <a:gd name="connsiteY3" fmla="*/ -1 h 180000"/>
                  <a:gd name="connsiteX4" fmla="*/ 180073 w 180000"/>
                  <a:gd name="connsiteY4" fmla="*/ 89999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" h="180000">
                    <a:moveTo>
                      <a:pt x="180073" y="89999"/>
                    </a:moveTo>
                    <a:cubicBezTo>
                      <a:pt x="180073" y="139705"/>
                      <a:pt x="139779" y="180000"/>
                      <a:pt x="90073" y="180000"/>
                    </a:cubicBezTo>
                    <a:cubicBezTo>
                      <a:pt x="40367" y="180000"/>
                      <a:pt x="73" y="139705"/>
                      <a:pt x="73" y="89999"/>
                    </a:cubicBezTo>
                    <a:cubicBezTo>
                      <a:pt x="73" y="40294"/>
                      <a:pt x="40367" y="-1"/>
                      <a:pt x="90073" y="-1"/>
                    </a:cubicBezTo>
                    <a:cubicBezTo>
                      <a:pt x="139779" y="-1"/>
                      <a:pt x="180073" y="40294"/>
                      <a:pt x="180073" y="899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6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2D60AD7-D8AF-9F86-49AE-69F6B58F66B6}"/>
                  </a:ext>
                </a:extLst>
              </p:cNvPr>
              <p:cNvSpPr/>
              <p:nvPr/>
            </p:nvSpPr>
            <p:spPr>
              <a:xfrm>
                <a:off x="4608655" y="2126959"/>
                <a:ext cx="180000" cy="180000"/>
              </a:xfrm>
              <a:custGeom>
                <a:avLst/>
                <a:gdLst>
                  <a:gd name="connsiteX0" fmla="*/ 180073 w 180000"/>
                  <a:gd name="connsiteY0" fmla="*/ 90041 h 180000"/>
                  <a:gd name="connsiteX1" fmla="*/ 90073 w 180000"/>
                  <a:gd name="connsiteY1" fmla="*/ 180041 h 180000"/>
                  <a:gd name="connsiteX2" fmla="*/ 73 w 180000"/>
                  <a:gd name="connsiteY2" fmla="*/ 90041 h 180000"/>
                  <a:gd name="connsiteX3" fmla="*/ 90073 w 180000"/>
                  <a:gd name="connsiteY3" fmla="*/ 41 h 180000"/>
                  <a:gd name="connsiteX4" fmla="*/ 180073 w 180000"/>
                  <a:gd name="connsiteY4" fmla="*/ 90041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" h="180000">
                    <a:moveTo>
                      <a:pt x="180073" y="90041"/>
                    </a:moveTo>
                    <a:cubicBezTo>
                      <a:pt x="180073" y="139746"/>
                      <a:pt x="139779" y="180041"/>
                      <a:pt x="90073" y="180041"/>
                    </a:cubicBezTo>
                    <a:cubicBezTo>
                      <a:pt x="40367" y="180041"/>
                      <a:pt x="73" y="139746"/>
                      <a:pt x="73" y="90041"/>
                    </a:cubicBezTo>
                    <a:cubicBezTo>
                      <a:pt x="73" y="40335"/>
                      <a:pt x="40367" y="41"/>
                      <a:pt x="90073" y="41"/>
                    </a:cubicBezTo>
                    <a:cubicBezTo>
                      <a:pt x="139779" y="41"/>
                      <a:pt x="180073" y="40335"/>
                      <a:pt x="180073" y="90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6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7" name="Graphic 2">
                <a:extLst>
                  <a:ext uri="{FF2B5EF4-FFF2-40B4-BE49-F238E27FC236}">
                    <a16:creationId xmlns:a16="http://schemas.microsoft.com/office/drawing/2014/main" id="{B44ADC7D-5E73-31B0-D8CC-7E16D6AD5F27}"/>
                  </a:ext>
                </a:extLst>
              </p:cNvPr>
              <p:cNvGrpSpPr/>
              <p:nvPr/>
            </p:nvGrpSpPr>
            <p:grpSpPr>
              <a:xfrm>
                <a:off x="4272843" y="1793005"/>
                <a:ext cx="277963" cy="288669"/>
                <a:chOff x="2860810" y="1355678"/>
                <a:chExt cx="277963" cy="288669"/>
              </a:xfrm>
              <a:solidFill>
                <a:srgbClr val="7EB5D6"/>
              </a:soli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7A0ACD9-6E8D-FEB9-A84E-48399A29EC09}"/>
                    </a:ext>
                  </a:extLst>
                </p:cNvPr>
                <p:cNvSpPr/>
                <p:nvPr/>
              </p:nvSpPr>
              <p:spPr>
                <a:xfrm>
                  <a:off x="2886773" y="1388129"/>
                  <a:ext cx="252000" cy="252000"/>
                </a:xfrm>
                <a:custGeom>
                  <a:avLst/>
                  <a:gdLst>
                    <a:gd name="connsiteX0" fmla="*/ 252067 w 252000"/>
                    <a:gd name="connsiteY0" fmla="*/ 126005 h 252000"/>
                    <a:gd name="connsiteX1" fmla="*/ 126067 w 252000"/>
                    <a:gd name="connsiteY1" fmla="*/ 252006 h 252000"/>
                    <a:gd name="connsiteX2" fmla="*/ 67 w 252000"/>
                    <a:gd name="connsiteY2" fmla="*/ 126005 h 252000"/>
                    <a:gd name="connsiteX3" fmla="*/ 126067 w 252000"/>
                    <a:gd name="connsiteY3" fmla="*/ 5 h 252000"/>
                    <a:gd name="connsiteX4" fmla="*/ 252067 w 252000"/>
                    <a:gd name="connsiteY4" fmla="*/ 126005 h 25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000" h="252000">
                      <a:moveTo>
                        <a:pt x="252067" y="126005"/>
                      </a:moveTo>
                      <a:cubicBezTo>
                        <a:pt x="252067" y="195593"/>
                        <a:pt x="195655" y="252006"/>
                        <a:pt x="126067" y="252006"/>
                      </a:cubicBezTo>
                      <a:cubicBezTo>
                        <a:pt x="56479" y="252006"/>
                        <a:pt x="67" y="195593"/>
                        <a:pt x="67" y="126005"/>
                      </a:cubicBezTo>
                      <a:cubicBezTo>
                        <a:pt x="67" y="56418"/>
                        <a:pt x="56479" y="5"/>
                        <a:pt x="126067" y="5"/>
                      </a:cubicBezTo>
                      <a:cubicBezTo>
                        <a:pt x="195655" y="5"/>
                        <a:pt x="252067" y="56418"/>
                        <a:pt x="252067" y="126005"/>
                      </a:cubicBezTo>
                      <a:close/>
                    </a:path>
                  </a:pathLst>
                </a:custGeom>
                <a:solidFill>
                  <a:srgbClr val="7EB5D6"/>
                </a:solidFill>
                <a:ln w="117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0666032-1550-A534-7517-7899D16EBBDE}"/>
                    </a:ext>
                  </a:extLst>
                </p:cNvPr>
                <p:cNvSpPr txBox="1"/>
                <p:nvPr/>
              </p:nvSpPr>
              <p:spPr>
                <a:xfrm>
                  <a:off x="2860810" y="1355678"/>
                  <a:ext cx="184731" cy="2886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76" spc="0" baseline="0" dirty="0">
                    <a:ln/>
                    <a:solidFill>
                      <a:srgbClr val="000000"/>
                    </a:solidFill>
                    <a:latin typeface="Times New Roman"/>
                    <a:cs typeface="Times New Roman"/>
                    <a:sym typeface="Times New Roman"/>
                    <a:rtl val="0"/>
                  </a:endParaRPr>
                </a:p>
              </p:txBody>
            </p:sp>
          </p:grpSp>
          <p:grpSp>
            <p:nvGrpSpPr>
              <p:cNvPr id="50" name="Graphic 2">
                <a:extLst>
                  <a:ext uri="{FF2B5EF4-FFF2-40B4-BE49-F238E27FC236}">
                    <a16:creationId xmlns:a16="http://schemas.microsoft.com/office/drawing/2014/main" id="{5C3DCC16-979D-1854-61EA-5F4F9E9F2F9C}"/>
                  </a:ext>
                </a:extLst>
              </p:cNvPr>
              <p:cNvGrpSpPr/>
              <p:nvPr/>
            </p:nvGrpSpPr>
            <p:grpSpPr>
              <a:xfrm>
                <a:off x="4813930" y="2338545"/>
                <a:ext cx="277964" cy="288669"/>
                <a:chOff x="3401897" y="1901218"/>
                <a:chExt cx="277964" cy="288669"/>
              </a:xfrm>
              <a:solidFill>
                <a:srgbClr val="7EB5D6"/>
              </a:solidFill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8CBC30E-D2E0-CC83-6255-CE88D5FBFF3B}"/>
                    </a:ext>
                  </a:extLst>
                </p:cNvPr>
                <p:cNvSpPr/>
                <p:nvPr/>
              </p:nvSpPr>
              <p:spPr>
                <a:xfrm>
                  <a:off x="3427861" y="1933669"/>
                  <a:ext cx="252000" cy="252000"/>
                </a:xfrm>
                <a:custGeom>
                  <a:avLst/>
                  <a:gdLst>
                    <a:gd name="connsiteX0" fmla="*/ 252124 w 252000"/>
                    <a:gd name="connsiteY0" fmla="*/ 126063 h 252000"/>
                    <a:gd name="connsiteX1" fmla="*/ 126124 w 252000"/>
                    <a:gd name="connsiteY1" fmla="*/ 252063 h 252000"/>
                    <a:gd name="connsiteX2" fmla="*/ 124 w 252000"/>
                    <a:gd name="connsiteY2" fmla="*/ 126063 h 252000"/>
                    <a:gd name="connsiteX3" fmla="*/ 126124 w 252000"/>
                    <a:gd name="connsiteY3" fmla="*/ 63 h 252000"/>
                    <a:gd name="connsiteX4" fmla="*/ 252124 w 252000"/>
                    <a:gd name="connsiteY4" fmla="*/ 126063 h 25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000" h="252000">
                      <a:moveTo>
                        <a:pt x="252124" y="126063"/>
                      </a:moveTo>
                      <a:cubicBezTo>
                        <a:pt x="252124" y="195651"/>
                        <a:pt x="195712" y="252063"/>
                        <a:pt x="126124" y="252063"/>
                      </a:cubicBezTo>
                      <a:cubicBezTo>
                        <a:pt x="56536" y="252063"/>
                        <a:pt x="124" y="195651"/>
                        <a:pt x="124" y="126063"/>
                      </a:cubicBezTo>
                      <a:cubicBezTo>
                        <a:pt x="124" y="56475"/>
                        <a:pt x="56536" y="63"/>
                        <a:pt x="126124" y="63"/>
                      </a:cubicBezTo>
                      <a:cubicBezTo>
                        <a:pt x="195712" y="63"/>
                        <a:pt x="252124" y="56475"/>
                        <a:pt x="252124" y="126063"/>
                      </a:cubicBezTo>
                      <a:close/>
                    </a:path>
                  </a:pathLst>
                </a:custGeom>
                <a:solidFill>
                  <a:srgbClr val="7EB5D6"/>
                </a:solidFill>
                <a:ln w="117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FE6D38-E17A-62DF-306E-5F23B61422EB}"/>
                    </a:ext>
                  </a:extLst>
                </p:cNvPr>
                <p:cNvSpPr txBox="1"/>
                <p:nvPr/>
              </p:nvSpPr>
              <p:spPr>
                <a:xfrm>
                  <a:off x="3401897" y="1901218"/>
                  <a:ext cx="184731" cy="2886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76" spc="0" baseline="0" dirty="0">
                    <a:ln/>
                    <a:solidFill>
                      <a:srgbClr val="000000"/>
                    </a:solidFill>
                    <a:latin typeface="Times New Roman"/>
                    <a:cs typeface="Times New Roman"/>
                    <a:sym typeface="Times New Roman"/>
                    <a:rtl val="0"/>
                  </a:endParaRPr>
                </a:p>
              </p:txBody>
            </p:sp>
          </p:grpSp>
          <p:grpSp>
            <p:nvGrpSpPr>
              <p:cNvPr id="53" name="Graphic 2">
                <a:extLst>
                  <a:ext uri="{FF2B5EF4-FFF2-40B4-BE49-F238E27FC236}">
                    <a16:creationId xmlns:a16="http://schemas.microsoft.com/office/drawing/2014/main" id="{034599B2-21C1-2BA9-BFAF-4CADBD6C8A85}"/>
                  </a:ext>
                </a:extLst>
              </p:cNvPr>
              <p:cNvGrpSpPr/>
              <p:nvPr/>
            </p:nvGrpSpPr>
            <p:grpSpPr>
              <a:xfrm>
                <a:off x="3191053" y="1789045"/>
                <a:ext cx="277963" cy="288669"/>
                <a:chOff x="1779020" y="1351718"/>
                <a:chExt cx="277963" cy="288669"/>
              </a:xfrm>
              <a:solidFill>
                <a:srgbClr val="7EB5D6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6E907F4A-8A5A-CD2E-4F86-43FC689A127C}"/>
                    </a:ext>
                  </a:extLst>
                </p:cNvPr>
                <p:cNvSpPr/>
                <p:nvPr/>
              </p:nvSpPr>
              <p:spPr>
                <a:xfrm>
                  <a:off x="1804983" y="1384169"/>
                  <a:ext cx="252000" cy="252000"/>
                </a:xfrm>
                <a:custGeom>
                  <a:avLst/>
                  <a:gdLst>
                    <a:gd name="connsiteX0" fmla="*/ 251953 w 252000"/>
                    <a:gd name="connsiteY0" fmla="*/ 126005 h 252000"/>
                    <a:gd name="connsiteX1" fmla="*/ 125953 w 252000"/>
                    <a:gd name="connsiteY1" fmla="*/ 252005 h 252000"/>
                    <a:gd name="connsiteX2" fmla="*/ -47 w 252000"/>
                    <a:gd name="connsiteY2" fmla="*/ 126005 h 252000"/>
                    <a:gd name="connsiteX3" fmla="*/ 125953 w 252000"/>
                    <a:gd name="connsiteY3" fmla="*/ 5 h 252000"/>
                    <a:gd name="connsiteX4" fmla="*/ 251953 w 252000"/>
                    <a:gd name="connsiteY4" fmla="*/ 126005 h 25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000" h="252000">
                      <a:moveTo>
                        <a:pt x="251953" y="126005"/>
                      </a:moveTo>
                      <a:cubicBezTo>
                        <a:pt x="251953" y="195593"/>
                        <a:pt x="195541" y="252005"/>
                        <a:pt x="125953" y="252005"/>
                      </a:cubicBezTo>
                      <a:cubicBezTo>
                        <a:pt x="56366" y="252005"/>
                        <a:pt x="-47" y="195593"/>
                        <a:pt x="-47" y="126005"/>
                      </a:cubicBezTo>
                      <a:cubicBezTo>
                        <a:pt x="-47" y="56417"/>
                        <a:pt x="56366" y="5"/>
                        <a:pt x="125953" y="5"/>
                      </a:cubicBezTo>
                      <a:cubicBezTo>
                        <a:pt x="195541" y="5"/>
                        <a:pt x="251953" y="56417"/>
                        <a:pt x="251953" y="126005"/>
                      </a:cubicBezTo>
                      <a:close/>
                    </a:path>
                  </a:pathLst>
                </a:custGeom>
                <a:solidFill>
                  <a:srgbClr val="7EB5D6"/>
                </a:solidFill>
                <a:ln w="117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C39A582-8C19-FB3C-F84F-2192F9AB5212}"/>
                    </a:ext>
                  </a:extLst>
                </p:cNvPr>
                <p:cNvSpPr txBox="1"/>
                <p:nvPr/>
              </p:nvSpPr>
              <p:spPr>
                <a:xfrm>
                  <a:off x="1779020" y="1351718"/>
                  <a:ext cx="184731" cy="2886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76" spc="0" baseline="0" dirty="0">
                    <a:ln/>
                    <a:solidFill>
                      <a:srgbClr val="000000"/>
                    </a:solidFill>
                    <a:latin typeface="Times New Roman"/>
                    <a:cs typeface="Times New Roman"/>
                    <a:sym typeface="Times New Roman"/>
                    <a:rtl val="0"/>
                  </a:endParaRPr>
                </a:p>
              </p:txBody>
            </p:sp>
          </p:grp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B4570F7-7150-6657-B84E-B0EECC4320CD}"/>
              </a:ext>
            </a:extLst>
          </p:cNvPr>
          <p:cNvSpPr txBox="1"/>
          <p:nvPr/>
        </p:nvSpPr>
        <p:spPr>
          <a:xfrm>
            <a:off x="2030332" y="1216775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Magic state cultivation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1E483-AEB5-B598-7824-039770F3EAA2}"/>
              </a:ext>
            </a:extLst>
          </p:cNvPr>
          <p:cNvSpPr txBox="1"/>
          <p:nvPr/>
        </p:nvSpPr>
        <p:spPr>
          <a:xfrm>
            <a:off x="192741" y="6121311"/>
            <a:ext cx="429708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Gidney, C., </a:t>
            </a:r>
            <a:r>
              <a:rPr lang="en-US" sz="1100" dirty="0" err="1"/>
              <a:t>Shutty</a:t>
            </a:r>
            <a:r>
              <a:rPr lang="en-US" sz="1100" dirty="0"/>
              <a:t>, N., &amp; Jones, C. (2024). Magic state cultivation: growing T states as cheap as CNOT gates. </a:t>
            </a:r>
            <a:r>
              <a:rPr lang="en-US" sz="1100" i="1" dirty="0" err="1"/>
              <a:t>arXiv</a:t>
            </a:r>
            <a:r>
              <a:rPr lang="en-US" sz="1100" i="1" dirty="0"/>
              <a:t> preprint arXiv:2409.17595</a:t>
            </a:r>
            <a:r>
              <a:rPr lang="en-US" sz="1100" dirty="0"/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D9255B-C139-AE84-9A99-90C4E5899594}"/>
              </a:ext>
            </a:extLst>
          </p:cNvPr>
          <p:cNvSpPr txBox="1"/>
          <p:nvPr/>
        </p:nvSpPr>
        <p:spPr>
          <a:xfrm>
            <a:off x="863414" y="4534021"/>
            <a:ext cx="5036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Heterogeneous codes will introduce desynchronization between logical qubits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CCCF8-DCF4-733D-6210-815133D9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34</a:t>
            </a:fld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7CBE16-170B-011D-D3F7-B5E613DCF22B}"/>
              </a:ext>
            </a:extLst>
          </p:cNvPr>
          <p:cNvSpPr txBox="1"/>
          <p:nvPr/>
        </p:nvSpPr>
        <p:spPr>
          <a:xfrm>
            <a:off x="6597181" y="5782756"/>
            <a:ext cx="482894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Stein, S., Xu, S., Cross, A. W., Yoder, T. J., Javadi-Abhari, A., Liu, C., ... &amp; Li, A. (2025, March). </a:t>
            </a:r>
            <a:r>
              <a:rPr lang="en-US" sz="1100" dirty="0" err="1"/>
              <a:t>HetEC</a:t>
            </a:r>
            <a:r>
              <a:rPr lang="en-US" sz="1100" dirty="0"/>
              <a:t>: Architectures for Heterogeneous Quantum Error Correction Codes. In </a:t>
            </a:r>
            <a:r>
              <a:rPr lang="en-US" sz="1100" i="1" dirty="0"/>
              <a:t>Proceedings of the 30th ACM International Conference on Architectural Support for Programming Languages and Operating Systems, Volume 2</a:t>
            </a:r>
            <a:r>
              <a:rPr lang="en-US" sz="1100" dirty="0"/>
              <a:t> (pp. 515-528).</a:t>
            </a:r>
          </a:p>
        </p:txBody>
      </p:sp>
    </p:spTree>
    <p:extLst>
      <p:ext uri="{BB962C8B-B14F-4D97-AF65-F5344CB8AC3E}">
        <p14:creationId xmlns:p14="http://schemas.microsoft.com/office/powerpoint/2010/main" val="282965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6" grpId="0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4E63-A36F-BC16-BFAA-9CA335F6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Hybrid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715BC9-9FAC-9750-87AE-98CECEF82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5654654" cy="52947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idling period after every round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), and the number of extra rounds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) can be computed using a modified Diophantine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idling tolerance</a:t>
                </a:r>
                <a:r>
                  <a:rPr lang="en-US" dirty="0"/>
                  <a:t> parameter, used to define the maximum allowed idling period for synchronization</a:t>
                </a:r>
              </a:p>
              <a:p>
                <a:r>
                  <a:rPr lang="en-US" dirty="0"/>
                  <a:t>High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are good for a system with very variable slacks, lower values good for system with restricted values of slack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715BC9-9FAC-9750-87AE-98CECEF82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5654654" cy="5294756"/>
              </a:xfrm>
              <a:blipFill>
                <a:blip r:embed="rId3"/>
                <a:stretch>
                  <a:fillRect l="-1510" t="-1613" r="-2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C2E77-F243-E074-AACB-C0CAEEA3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A9569-B360-81CB-DF8C-2BB097467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082" y="220804"/>
            <a:ext cx="4430905" cy="66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8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D8CC-32C0-06E8-1EE8-735EF328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Active-intra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DE896-C9A1-2305-EBD6-B00A4B32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3984B-81B4-D109-5553-3552CBD7C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53" y="805938"/>
            <a:ext cx="10894093" cy="1738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CE51D-F234-34A9-45F9-5F40669A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20" y="2682284"/>
            <a:ext cx="9491758" cy="36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88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14D241-EB62-E7EB-E754-22C2F6A23F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Synchronizing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patches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14D241-EB62-E7EB-E754-22C2F6A23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t="-25000" b="-39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D7B29-DCD2-CA2B-720E-EC5EF8EE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D08B1-84C4-4E5F-DF2D-BB3E5F74876E}"/>
              </a:ext>
            </a:extLst>
          </p:cNvPr>
          <p:cNvSpPr txBox="1"/>
          <p:nvPr/>
        </p:nvSpPr>
        <p:spPr>
          <a:xfrm>
            <a:off x="2707091" y="5295790"/>
            <a:ext cx="6777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All two-patch synchronizations can be performed in parallel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5BBCD13-CA99-D0A9-BD1A-FADC4D6C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197" y="1921029"/>
            <a:ext cx="8727606" cy="225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0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35D8-7704-D940-0ECC-06065CF5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the Active policy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DB5FF-004D-9C06-AEBF-3933846B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66506-157C-BCDD-8968-5FD8223B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111" y="1247871"/>
            <a:ext cx="7033775" cy="4351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F7363-1E19-CDE8-0531-36B3A50E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040" y="1376206"/>
            <a:ext cx="5435916" cy="409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39F4A5-44D3-4EC4-81AA-77C1DB4C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repetition code idling experiment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A1091-ADB9-43F7-BFDC-D3189F85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AF8C3-AEB3-E89A-888F-2C8EC7ED5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01" y="1406001"/>
            <a:ext cx="8029397" cy="40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3FAA-FE09-B778-709C-2950DCE0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error correction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F402B-6FAF-C9F3-3DE5-3E0C64B3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F2CEF-0683-73C3-B3E3-D6CB73C22ABA}"/>
              </a:ext>
            </a:extLst>
          </p:cNvPr>
          <p:cNvSpPr/>
          <p:nvPr/>
        </p:nvSpPr>
        <p:spPr>
          <a:xfrm>
            <a:off x="8537661" y="2412084"/>
            <a:ext cx="1985125" cy="20338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10B566-89F3-A3C2-8CD3-5E8E6962D26A}"/>
              </a:ext>
            </a:extLst>
          </p:cNvPr>
          <p:cNvGrpSpPr/>
          <p:nvPr/>
        </p:nvGrpSpPr>
        <p:grpSpPr>
          <a:xfrm>
            <a:off x="841461" y="2196684"/>
            <a:ext cx="1827137" cy="2153990"/>
            <a:chOff x="1550121" y="2119964"/>
            <a:chExt cx="1827137" cy="2153990"/>
          </a:xfrm>
        </p:grpSpPr>
        <p:pic>
          <p:nvPicPr>
            <p:cNvPr id="6" name="Graphic 5" descr="Atom outline">
              <a:extLst>
                <a:ext uri="{FF2B5EF4-FFF2-40B4-BE49-F238E27FC236}">
                  <a16:creationId xmlns:a16="http://schemas.microsoft.com/office/drawing/2014/main" id="{2D101CC3-46A4-0884-F893-9FF2A79C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0121" y="2119966"/>
              <a:ext cx="430801" cy="430801"/>
            </a:xfrm>
            <a:prstGeom prst="rect">
              <a:avLst/>
            </a:prstGeom>
          </p:spPr>
        </p:pic>
        <p:pic>
          <p:nvPicPr>
            <p:cNvPr id="7" name="Graphic 6" descr="Atom outline">
              <a:extLst>
                <a:ext uri="{FF2B5EF4-FFF2-40B4-BE49-F238E27FC236}">
                  <a16:creationId xmlns:a16="http://schemas.microsoft.com/office/drawing/2014/main" id="{22BB1917-4013-4E67-5C54-F8D35A5E8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9094" y="2119966"/>
              <a:ext cx="430801" cy="430801"/>
            </a:xfrm>
            <a:prstGeom prst="rect">
              <a:avLst/>
            </a:prstGeom>
          </p:spPr>
        </p:pic>
        <p:pic>
          <p:nvPicPr>
            <p:cNvPr id="8" name="Graphic 7" descr="Atom outline">
              <a:extLst>
                <a:ext uri="{FF2B5EF4-FFF2-40B4-BE49-F238E27FC236}">
                  <a16:creationId xmlns:a16="http://schemas.microsoft.com/office/drawing/2014/main" id="{3BAFEB50-F309-452A-9F67-E8FC47A1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48067" y="2119966"/>
              <a:ext cx="430801" cy="430801"/>
            </a:xfrm>
            <a:prstGeom prst="rect">
              <a:avLst/>
            </a:prstGeom>
          </p:spPr>
        </p:pic>
        <p:pic>
          <p:nvPicPr>
            <p:cNvPr id="9" name="Graphic 8" descr="Atom outline">
              <a:extLst>
                <a:ext uri="{FF2B5EF4-FFF2-40B4-BE49-F238E27FC236}">
                  <a16:creationId xmlns:a16="http://schemas.microsoft.com/office/drawing/2014/main" id="{9AD6B709-629C-A68D-FF29-CE7E5F336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97040" y="2119965"/>
              <a:ext cx="430801" cy="430801"/>
            </a:xfrm>
            <a:prstGeom prst="rect">
              <a:avLst/>
            </a:prstGeom>
          </p:spPr>
        </p:pic>
        <p:pic>
          <p:nvPicPr>
            <p:cNvPr id="10" name="Graphic 9" descr="Atom outline">
              <a:extLst>
                <a:ext uri="{FF2B5EF4-FFF2-40B4-BE49-F238E27FC236}">
                  <a16:creationId xmlns:a16="http://schemas.microsoft.com/office/drawing/2014/main" id="{3C1CE4E7-42B5-43C3-D5FA-43A0CB043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6013" y="2119964"/>
              <a:ext cx="430801" cy="430801"/>
            </a:xfrm>
            <a:prstGeom prst="rect">
              <a:avLst/>
            </a:prstGeom>
          </p:spPr>
        </p:pic>
        <p:pic>
          <p:nvPicPr>
            <p:cNvPr id="11" name="Graphic 10" descr="Atom outline">
              <a:extLst>
                <a:ext uri="{FF2B5EF4-FFF2-40B4-BE49-F238E27FC236}">
                  <a16:creationId xmlns:a16="http://schemas.microsoft.com/office/drawing/2014/main" id="{F99F3CC7-F1BA-A3ED-1EAC-5660EE6C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0565" y="2550765"/>
              <a:ext cx="430801" cy="430801"/>
            </a:xfrm>
            <a:prstGeom prst="rect">
              <a:avLst/>
            </a:prstGeom>
          </p:spPr>
        </p:pic>
        <p:pic>
          <p:nvPicPr>
            <p:cNvPr id="12" name="Graphic 11" descr="Atom outline">
              <a:extLst>
                <a:ext uri="{FF2B5EF4-FFF2-40B4-BE49-F238E27FC236}">
                  <a16:creationId xmlns:a16="http://schemas.microsoft.com/office/drawing/2014/main" id="{CC6A5FE0-0707-EBE6-CA34-219E55755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9538" y="2550765"/>
              <a:ext cx="430801" cy="430801"/>
            </a:xfrm>
            <a:prstGeom prst="rect">
              <a:avLst/>
            </a:prstGeom>
          </p:spPr>
        </p:pic>
        <p:pic>
          <p:nvPicPr>
            <p:cNvPr id="13" name="Graphic 12" descr="Atom outline">
              <a:extLst>
                <a:ext uri="{FF2B5EF4-FFF2-40B4-BE49-F238E27FC236}">
                  <a16:creationId xmlns:a16="http://schemas.microsoft.com/office/drawing/2014/main" id="{C05F9C41-F3BE-FDCD-02CD-E02C08987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48511" y="2550765"/>
              <a:ext cx="430801" cy="430801"/>
            </a:xfrm>
            <a:prstGeom prst="rect">
              <a:avLst/>
            </a:prstGeom>
          </p:spPr>
        </p:pic>
        <p:pic>
          <p:nvPicPr>
            <p:cNvPr id="14" name="Graphic 13" descr="Atom outline">
              <a:extLst>
                <a:ext uri="{FF2B5EF4-FFF2-40B4-BE49-F238E27FC236}">
                  <a16:creationId xmlns:a16="http://schemas.microsoft.com/office/drawing/2014/main" id="{375EB51B-0B59-0AE9-76F5-1C618FBE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97484" y="2550764"/>
              <a:ext cx="430801" cy="430801"/>
            </a:xfrm>
            <a:prstGeom prst="rect">
              <a:avLst/>
            </a:prstGeom>
          </p:spPr>
        </p:pic>
        <p:pic>
          <p:nvPicPr>
            <p:cNvPr id="15" name="Graphic 14" descr="Atom outline">
              <a:extLst>
                <a:ext uri="{FF2B5EF4-FFF2-40B4-BE49-F238E27FC236}">
                  <a16:creationId xmlns:a16="http://schemas.microsoft.com/office/drawing/2014/main" id="{6317B42B-379D-634B-4A01-21D1F25D7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6457" y="2550763"/>
              <a:ext cx="430801" cy="430801"/>
            </a:xfrm>
            <a:prstGeom prst="rect">
              <a:avLst/>
            </a:prstGeom>
          </p:spPr>
        </p:pic>
        <p:pic>
          <p:nvPicPr>
            <p:cNvPr id="16" name="Graphic 15" descr="Atom outline">
              <a:extLst>
                <a:ext uri="{FF2B5EF4-FFF2-40B4-BE49-F238E27FC236}">
                  <a16:creationId xmlns:a16="http://schemas.microsoft.com/office/drawing/2014/main" id="{07D72F33-8D91-4A59-7871-CFCE5A94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0121" y="2981565"/>
              <a:ext cx="430801" cy="430801"/>
            </a:xfrm>
            <a:prstGeom prst="rect">
              <a:avLst/>
            </a:prstGeom>
          </p:spPr>
        </p:pic>
        <p:pic>
          <p:nvPicPr>
            <p:cNvPr id="17" name="Graphic 16" descr="Atom outline">
              <a:extLst>
                <a:ext uri="{FF2B5EF4-FFF2-40B4-BE49-F238E27FC236}">
                  <a16:creationId xmlns:a16="http://schemas.microsoft.com/office/drawing/2014/main" id="{17104EC8-F7FE-3B92-9E67-2684E35E8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9094" y="2981565"/>
              <a:ext cx="430801" cy="430801"/>
            </a:xfrm>
            <a:prstGeom prst="rect">
              <a:avLst/>
            </a:prstGeom>
          </p:spPr>
        </p:pic>
        <p:pic>
          <p:nvPicPr>
            <p:cNvPr id="18" name="Graphic 17" descr="Atom outline">
              <a:extLst>
                <a:ext uri="{FF2B5EF4-FFF2-40B4-BE49-F238E27FC236}">
                  <a16:creationId xmlns:a16="http://schemas.microsoft.com/office/drawing/2014/main" id="{0D1B6D60-BBF7-EFA3-E5B7-243207B97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48067" y="2981565"/>
              <a:ext cx="430801" cy="430801"/>
            </a:xfrm>
            <a:prstGeom prst="rect">
              <a:avLst/>
            </a:prstGeom>
          </p:spPr>
        </p:pic>
        <p:pic>
          <p:nvPicPr>
            <p:cNvPr id="19" name="Graphic 18" descr="Atom outline">
              <a:extLst>
                <a:ext uri="{FF2B5EF4-FFF2-40B4-BE49-F238E27FC236}">
                  <a16:creationId xmlns:a16="http://schemas.microsoft.com/office/drawing/2014/main" id="{86BB2DBB-01D9-B92B-EBEA-D607DB62B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97040" y="2981564"/>
              <a:ext cx="430801" cy="430801"/>
            </a:xfrm>
            <a:prstGeom prst="rect">
              <a:avLst/>
            </a:prstGeom>
          </p:spPr>
        </p:pic>
        <p:pic>
          <p:nvPicPr>
            <p:cNvPr id="20" name="Graphic 19" descr="Atom outline">
              <a:extLst>
                <a:ext uri="{FF2B5EF4-FFF2-40B4-BE49-F238E27FC236}">
                  <a16:creationId xmlns:a16="http://schemas.microsoft.com/office/drawing/2014/main" id="{45B88882-8072-92FB-9BFE-B914AF9A7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6013" y="2981563"/>
              <a:ext cx="430801" cy="430801"/>
            </a:xfrm>
            <a:prstGeom prst="rect">
              <a:avLst/>
            </a:prstGeom>
          </p:spPr>
        </p:pic>
        <p:pic>
          <p:nvPicPr>
            <p:cNvPr id="21" name="Graphic 20" descr="Atom outline">
              <a:extLst>
                <a:ext uri="{FF2B5EF4-FFF2-40B4-BE49-F238E27FC236}">
                  <a16:creationId xmlns:a16="http://schemas.microsoft.com/office/drawing/2014/main" id="{3DF43B50-F29C-1FAD-4D3E-BB39CDE5C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0121" y="3412361"/>
              <a:ext cx="430801" cy="430801"/>
            </a:xfrm>
            <a:prstGeom prst="rect">
              <a:avLst/>
            </a:prstGeom>
          </p:spPr>
        </p:pic>
        <p:pic>
          <p:nvPicPr>
            <p:cNvPr id="22" name="Graphic 21" descr="Atom outline">
              <a:extLst>
                <a:ext uri="{FF2B5EF4-FFF2-40B4-BE49-F238E27FC236}">
                  <a16:creationId xmlns:a16="http://schemas.microsoft.com/office/drawing/2014/main" id="{E46A7B27-3770-ACE6-9109-F6C526E0B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9094" y="3412361"/>
              <a:ext cx="430801" cy="430801"/>
            </a:xfrm>
            <a:prstGeom prst="rect">
              <a:avLst/>
            </a:prstGeom>
          </p:spPr>
        </p:pic>
        <p:pic>
          <p:nvPicPr>
            <p:cNvPr id="23" name="Graphic 22" descr="Atom outline">
              <a:extLst>
                <a:ext uri="{FF2B5EF4-FFF2-40B4-BE49-F238E27FC236}">
                  <a16:creationId xmlns:a16="http://schemas.microsoft.com/office/drawing/2014/main" id="{6655F5C1-0685-7985-FF64-B37B7DAC0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48067" y="3412361"/>
              <a:ext cx="430801" cy="430801"/>
            </a:xfrm>
            <a:prstGeom prst="rect">
              <a:avLst/>
            </a:prstGeom>
          </p:spPr>
        </p:pic>
        <p:pic>
          <p:nvPicPr>
            <p:cNvPr id="24" name="Graphic 23" descr="Atom outline">
              <a:extLst>
                <a:ext uri="{FF2B5EF4-FFF2-40B4-BE49-F238E27FC236}">
                  <a16:creationId xmlns:a16="http://schemas.microsoft.com/office/drawing/2014/main" id="{44C60AC3-9E6F-759E-B351-BEFB77D11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97040" y="3412360"/>
              <a:ext cx="430801" cy="430801"/>
            </a:xfrm>
            <a:prstGeom prst="rect">
              <a:avLst/>
            </a:prstGeom>
          </p:spPr>
        </p:pic>
        <p:pic>
          <p:nvPicPr>
            <p:cNvPr id="25" name="Graphic 24" descr="Atom outline">
              <a:extLst>
                <a:ext uri="{FF2B5EF4-FFF2-40B4-BE49-F238E27FC236}">
                  <a16:creationId xmlns:a16="http://schemas.microsoft.com/office/drawing/2014/main" id="{0B5DF8C5-7D9C-9A8F-E9E7-63C96302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6013" y="3412359"/>
              <a:ext cx="430801" cy="430801"/>
            </a:xfrm>
            <a:prstGeom prst="rect">
              <a:avLst/>
            </a:prstGeom>
          </p:spPr>
        </p:pic>
        <p:pic>
          <p:nvPicPr>
            <p:cNvPr id="26" name="Graphic 25" descr="Atom outline">
              <a:extLst>
                <a:ext uri="{FF2B5EF4-FFF2-40B4-BE49-F238E27FC236}">
                  <a16:creationId xmlns:a16="http://schemas.microsoft.com/office/drawing/2014/main" id="{2E4E1B83-C910-B213-EFE6-213F45656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0121" y="3843153"/>
              <a:ext cx="430801" cy="430801"/>
            </a:xfrm>
            <a:prstGeom prst="rect">
              <a:avLst/>
            </a:prstGeom>
          </p:spPr>
        </p:pic>
        <p:pic>
          <p:nvPicPr>
            <p:cNvPr id="27" name="Graphic 26" descr="Atom outline">
              <a:extLst>
                <a:ext uri="{FF2B5EF4-FFF2-40B4-BE49-F238E27FC236}">
                  <a16:creationId xmlns:a16="http://schemas.microsoft.com/office/drawing/2014/main" id="{64C5A468-303C-8254-D63B-8DBD248DD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9094" y="3843153"/>
              <a:ext cx="430801" cy="430801"/>
            </a:xfrm>
            <a:prstGeom prst="rect">
              <a:avLst/>
            </a:prstGeom>
          </p:spPr>
        </p:pic>
        <p:pic>
          <p:nvPicPr>
            <p:cNvPr id="28" name="Graphic 27" descr="Atom outline">
              <a:extLst>
                <a:ext uri="{FF2B5EF4-FFF2-40B4-BE49-F238E27FC236}">
                  <a16:creationId xmlns:a16="http://schemas.microsoft.com/office/drawing/2014/main" id="{78C8B5E5-4419-C6C3-1CB0-033B5A389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48067" y="3843153"/>
              <a:ext cx="430801" cy="430801"/>
            </a:xfrm>
            <a:prstGeom prst="rect">
              <a:avLst/>
            </a:prstGeom>
          </p:spPr>
        </p:pic>
        <p:pic>
          <p:nvPicPr>
            <p:cNvPr id="29" name="Graphic 28" descr="Atom outline">
              <a:extLst>
                <a:ext uri="{FF2B5EF4-FFF2-40B4-BE49-F238E27FC236}">
                  <a16:creationId xmlns:a16="http://schemas.microsoft.com/office/drawing/2014/main" id="{1C629A36-3BF0-40BA-9035-61062C66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97040" y="3843152"/>
              <a:ext cx="430801" cy="430801"/>
            </a:xfrm>
            <a:prstGeom prst="rect">
              <a:avLst/>
            </a:prstGeom>
          </p:spPr>
        </p:pic>
        <p:pic>
          <p:nvPicPr>
            <p:cNvPr id="30" name="Graphic 29" descr="Atom outline">
              <a:extLst>
                <a:ext uri="{FF2B5EF4-FFF2-40B4-BE49-F238E27FC236}">
                  <a16:creationId xmlns:a16="http://schemas.microsoft.com/office/drawing/2014/main" id="{BC1A4653-4C4F-5E9C-760C-19696040D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6013" y="3843151"/>
              <a:ext cx="430801" cy="430801"/>
            </a:xfrm>
            <a:prstGeom prst="rect">
              <a:avLst/>
            </a:prstGeom>
          </p:spPr>
        </p:pic>
      </p:grpSp>
      <p:pic>
        <p:nvPicPr>
          <p:cNvPr id="31" name="Graphic 30" descr="Arrow Right outline">
            <a:extLst>
              <a:ext uri="{FF2B5EF4-FFF2-40B4-BE49-F238E27FC236}">
                <a16:creationId xmlns:a16="http://schemas.microsoft.com/office/drawing/2014/main" id="{161AE527-9CB7-3BD5-B267-1068D6F7D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4855" y="2923164"/>
            <a:ext cx="1435100" cy="70103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97AFA46-CF61-23DE-AFF7-D61A87641717}"/>
              </a:ext>
            </a:extLst>
          </p:cNvPr>
          <p:cNvGrpSpPr/>
          <p:nvPr/>
        </p:nvGrpSpPr>
        <p:grpSpPr>
          <a:xfrm>
            <a:off x="4636212" y="2196688"/>
            <a:ext cx="1827137" cy="2153990"/>
            <a:chOff x="1550121" y="2119964"/>
            <a:chExt cx="1827137" cy="2153990"/>
          </a:xfrm>
        </p:grpSpPr>
        <p:pic>
          <p:nvPicPr>
            <p:cNvPr id="33" name="Graphic 32" descr="Atom outline">
              <a:extLst>
                <a:ext uri="{FF2B5EF4-FFF2-40B4-BE49-F238E27FC236}">
                  <a16:creationId xmlns:a16="http://schemas.microsoft.com/office/drawing/2014/main" id="{DEB5A669-E032-382C-C5FC-FA5D5ED0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0121" y="2119966"/>
              <a:ext cx="430801" cy="430801"/>
            </a:xfrm>
            <a:prstGeom prst="rect">
              <a:avLst/>
            </a:prstGeom>
          </p:spPr>
        </p:pic>
        <p:pic>
          <p:nvPicPr>
            <p:cNvPr id="34" name="Graphic 33" descr="Atom outline">
              <a:extLst>
                <a:ext uri="{FF2B5EF4-FFF2-40B4-BE49-F238E27FC236}">
                  <a16:creationId xmlns:a16="http://schemas.microsoft.com/office/drawing/2014/main" id="{214D21DD-304D-4524-7195-5E88A641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94" y="2119966"/>
              <a:ext cx="430801" cy="430801"/>
            </a:xfrm>
            <a:prstGeom prst="rect">
              <a:avLst/>
            </a:prstGeom>
          </p:spPr>
        </p:pic>
        <p:pic>
          <p:nvPicPr>
            <p:cNvPr id="35" name="Graphic 34" descr="Atom outline">
              <a:extLst>
                <a:ext uri="{FF2B5EF4-FFF2-40B4-BE49-F238E27FC236}">
                  <a16:creationId xmlns:a16="http://schemas.microsoft.com/office/drawing/2014/main" id="{FCBFB5E9-13A2-7C1C-9C1E-0041AF5C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48067" y="2119966"/>
              <a:ext cx="430801" cy="430801"/>
            </a:xfrm>
            <a:prstGeom prst="rect">
              <a:avLst/>
            </a:prstGeom>
          </p:spPr>
        </p:pic>
        <p:pic>
          <p:nvPicPr>
            <p:cNvPr id="36" name="Graphic 35" descr="Atom outline">
              <a:extLst>
                <a:ext uri="{FF2B5EF4-FFF2-40B4-BE49-F238E27FC236}">
                  <a16:creationId xmlns:a16="http://schemas.microsoft.com/office/drawing/2014/main" id="{9E3FF6AA-16C1-A982-1C45-391CCD47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97040" y="2119965"/>
              <a:ext cx="430801" cy="430801"/>
            </a:xfrm>
            <a:prstGeom prst="rect">
              <a:avLst/>
            </a:prstGeom>
          </p:spPr>
        </p:pic>
        <p:pic>
          <p:nvPicPr>
            <p:cNvPr id="37" name="Graphic 36" descr="Atom outline">
              <a:extLst>
                <a:ext uri="{FF2B5EF4-FFF2-40B4-BE49-F238E27FC236}">
                  <a16:creationId xmlns:a16="http://schemas.microsoft.com/office/drawing/2014/main" id="{CA364B40-EE9D-D32D-74C4-A1D40DA48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6013" y="2119964"/>
              <a:ext cx="430801" cy="430801"/>
            </a:xfrm>
            <a:prstGeom prst="rect">
              <a:avLst/>
            </a:prstGeom>
          </p:spPr>
        </p:pic>
        <p:pic>
          <p:nvPicPr>
            <p:cNvPr id="38" name="Graphic 37" descr="Atom outline">
              <a:extLst>
                <a:ext uri="{FF2B5EF4-FFF2-40B4-BE49-F238E27FC236}">
                  <a16:creationId xmlns:a16="http://schemas.microsoft.com/office/drawing/2014/main" id="{83C1E4BF-FEB6-C2AF-E5EA-B069B5037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50565" y="2550765"/>
              <a:ext cx="430801" cy="430801"/>
            </a:xfrm>
            <a:prstGeom prst="rect">
              <a:avLst/>
            </a:prstGeom>
          </p:spPr>
        </p:pic>
        <p:pic>
          <p:nvPicPr>
            <p:cNvPr id="39" name="Graphic 38" descr="Atom outline">
              <a:extLst>
                <a:ext uri="{FF2B5EF4-FFF2-40B4-BE49-F238E27FC236}">
                  <a16:creationId xmlns:a16="http://schemas.microsoft.com/office/drawing/2014/main" id="{DE6BCC71-A276-EB9B-4649-431628CC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9538" y="2550765"/>
              <a:ext cx="430801" cy="430801"/>
            </a:xfrm>
            <a:prstGeom prst="rect">
              <a:avLst/>
            </a:prstGeom>
          </p:spPr>
        </p:pic>
        <p:pic>
          <p:nvPicPr>
            <p:cNvPr id="40" name="Graphic 39" descr="Atom outline">
              <a:extLst>
                <a:ext uri="{FF2B5EF4-FFF2-40B4-BE49-F238E27FC236}">
                  <a16:creationId xmlns:a16="http://schemas.microsoft.com/office/drawing/2014/main" id="{40FCD9C7-3DA4-2DBA-E8C2-40707E6A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48511" y="2550765"/>
              <a:ext cx="430801" cy="430801"/>
            </a:xfrm>
            <a:prstGeom prst="rect">
              <a:avLst/>
            </a:prstGeom>
          </p:spPr>
        </p:pic>
        <p:pic>
          <p:nvPicPr>
            <p:cNvPr id="41" name="Graphic 40" descr="Atom outline">
              <a:extLst>
                <a:ext uri="{FF2B5EF4-FFF2-40B4-BE49-F238E27FC236}">
                  <a16:creationId xmlns:a16="http://schemas.microsoft.com/office/drawing/2014/main" id="{A08CF7A7-028B-2859-7FCD-7F29932B8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97484" y="2550764"/>
              <a:ext cx="430801" cy="430801"/>
            </a:xfrm>
            <a:prstGeom prst="rect">
              <a:avLst/>
            </a:prstGeom>
          </p:spPr>
        </p:pic>
        <p:pic>
          <p:nvPicPr>
            <p:cNvPr id="42" name="Graphic 41" descr="Atom outline">
              <a:extLst>
                <a:ext uri="{FF2B5EF4-FFF2-40B4-BE49-F238E27FC236}">
                  <a16:creationId xmlns:a16="http://schemas.microsoft.com/office/drawing/2014/main" id="{D355C96F-C5C8-9229-A723-A125DE065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6457" y="2550763"/>
              <a:ext cx="430801" cy="430801"/>
            </a:xfrm>
            <a:prstGeom prst="rect">
              <a:avLst/>
            </a:prstGeom>
          </p:spPr>
        </p:pic>
        <p:pic>
          <p:nvPicPr>
            <p:cNvPr id="43" name="Graphic 42" descr="Atom outline">
              <a:extLst>
                <a:ext uri="{FF2B5EF4-FFF2-40B4-BE49-F238E27FC236}">
                  <a16:creationId xmlns:a16="http://schemas.microsoft.com/office/drawing/2014/main" id="{4CDA5E50-640C-A2B6-9782-8D1665651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0121" y="2981565"/>
              <a:ext cx="430801" cy="430801"/>
            </a:xfrm>
            <a:prstGeom prst="rect">
              <a:avLst/>
            </a:prstGeom>
          </p:spPr>
        </p:pic>
        <p:pic>
          <p:nvPicPr>
            <p:cNvPr id="44" name="Graphic 43" descr="Atom outline">
              <a:extLst>
                <a:ext uri="{FF2B5EF4-FFF2-40B4-BE49-F238E27FC236}">
                  <a16:creationId xmlns:a16="http://schemas.microsoft.com/office/drawing/2014/main" id="{C127BE4F-315D-C442-D5A3-C42C830A7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94" y="2981565"/>
              <a:ext cx="430801" cy="430801"/>
            </a:xfrm>
            <a:prstGeom prst="rect">
              <a:avLst/>
            </a:prstGeom>
          </p:spPr>
        </p:pic>
        <p:pic>
          <p:nvPicPr>
            <p:cNvPr id="45" name="Graphic 44" descr="Atom outline">
              <a:extLst>
                <a:ext uri="{FF2B5EF4-FFF2-40B4-BE49-F238E27FC236}">
                  <a16:creationId xmlns:a16="http://schemas.microsoft.com/office/drawing/2014/main" id="{0B74DDC9-BA2E-698C-7A3B-94442C071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48067" y="2981565"/>
              <a:ext cx="430801" cy="430801"/>
            </a:xfrm>
            <a:prstGeom prst="rect">
              <a:avLst/>
            </a:prstGeom>
          </p:spPr>
        </p:pic>
        <p:pic>
          <p:nvPicPr>
            <p:cNvPr id="46" name="Graphic 45" descr="Atom outline">
              <a:extLst>
                <a:ext uri="{FF2B5EF4-FFF2-40B4-BE49-F238E27FC236}">
                  <a16:creationId xmlns:a16="http://schemas.microsoft.com/office/drawing/2014/main" id="{29FB7C50-2A14-F3D3-73BE-C387438C7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97040" y="2981564"/>
              <a:ext cx="430801" cy="430801"/>
            </a:xfrm>
            <a:prstGeom prst="rect">
              <a:avLst/>
            </a:prstGeom>
          </p:spPr>
        </p:pic>
        <p:pic>
          <p:nvPicPr>
            <p:cNvPr id="47" name="Graphic 46" descr="Atom outline">
              <a:extLst>
                <a:ext uri="{FF2B5EF4-FFF2-40B4-BE49-F238E27FC236}">
                  <a16:creationId xmlns:a16="http://schemas.microsoft.com/office/drawing/2014/main" id="{CED85E8E-EEBA-5F73-E1BA-3A71251F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6013" y="2981563"/>
              <a:ext cx="430801" cy="430801"/>
            </a:xfrm>
            <a:prstGeom prst="rect">
              <a:avLst/>
            </a:prstGeom>
          </p:spPr>
        </p:pic>
        <p:pic>
          <p:nvPicPr>
            <p:cNvPr id="48" name="Graphic 47" descr="Atom outline">
              <a:extLst>
                <a:ext uri="{FF2B5EF4-FFF2-40B4-BE49-F238E27FC236}">
                  <a16:creationId xmlns:a16="http://schemas.microsoft.com/office/drawing/2014/main" id="{AAF41C1E-DFBB-A7EE-1B78-F06D543FE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50121" y="3412361"/>
              <a:ext cx="430801" cy="430801"/>
            </a:xfrm>
            <a:prstGeom prst="rect">
              <a:avLst/>
            </a:prstGeom>
          </p:spPr>
        </p:pic>
        <p:pic>
          <p:nvPicPr>
            <p:cNvPr id="49" name="Graphic 48" descr="Atom outline">
              <a:extLst>
                <a:ext uri="{FF2B5EF4-FFF2-40B4-BE49-F238E27FC236}">
                  <a16:creationId xmlns:a16="http://schemas.microsoft.com/office/drawing/2014/main" id="{FF4E50CB-F536-8A19-9E63-7098F86B3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9094" y="3412361"/>
              <a:ext cx="430801" cy="430801"/>
            </a:xfrm>
            <a:prstGeom prst="rect">
              <a:avLst/>
            </a:prstGeom>
          </p:spPr>
        </p:pic>
        <p:pic>
          <p:nvPicPr>
            <p:cNvPr id="50" name="Graphic 49" descr="Atom outline">
              <a:extLst>
                <a:ext uri="{FF2B5EF4-FFF2-40B4-BE49-F238E27FC236}">
                  <a16:creationId xmlns:a16="http://schemas.microsoft.com/office/drawing/2014/main" id="{D37B48FA-B32F-C60C-4EB0-B9AAE7DEF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48067" y="3412361"/>
              <a:ext cx="430801" cy="430801"/>
            </a:xfrm>
            <a:prstGeom prst="rect">
              <a:avLst/>
            </a:prstGeom>
          </p:spPr>
        </p:pic>
        <p:pic>
          <p:nvPicPr>
            <p:cNvPr id="51" name="Graphic 50" descr="Atom outline">
              <a:extLst>
                <a:ext uri="{FF2B5EF4-FFF2-40B4-BE49-F238E27FC236}">
                  <a16:creationId xmlns:a16="http://schemas.microsoft.com/office/drawing/2014/main" id="{08C035F1-1A7E-0F85-43A7-F2D2D1130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97040" y="3412360"/>
              <a:ext cx="430801" cy="430801"/>
            </a:xfrm>
            <a:prstGeom prst="rect">
              <a:avLst/>
            </a:prstGeom>
          </p:spPr>
        </p:pic>
        <p:pic>
          <p:nvPicPr>
            <p:cNvPr id="52" name="Graphic 51" descr="Atom outline">
              <a:extLst>
                <a:ext uri="{FF2B5EF4-FFF2-40B4-BE49-F238E27FC236}">
                  <a16:creationId xmlns:a16="http://schemas.microsoft.com/office/drawing/2014/main" id="{565E21E3-E989-DECA-BD41-0488E7D73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6013" y="3412359"/>
              <a:ext cx="430801" cy="430801"/>
            </a:xfrm>
            <a:prstGeom prst="rect">
              <a:avLst/>
            </a:prstGeom>
          </p:spPr>
        </p:pic>
        <p:pic>
          <p:nvPicPr>
            <p:cNvPr id="53" name="Graphic 52" descr="Atom outline">
              <a:extLst>
                <a:ext uri="{FF2B5EF4-FFF2-40B4-BE49-F238E27FC236}">
                  <a16:creationId xmlns:a16="http://schemas.microsoft.com/office/drawing/2014/main" id="{A8CBF91B-56F4-C5E3-D958-3F336F449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0121" y="3843153"/>
              <a:ext cx="430801" cy="430801"/>
            </a:xfrm>
            <a:prstGeom prst="rect">
              <a:avLst/>
            </a:prstGeom>
          </p:spPr>
        </p:pic>
        <p:pic>
          <p:nvPicPr>
            <p:cNvPr id="54" name="Graphic 53" descr="Atom outline">
              <a:extLst>
                <a:ext uri="{FF2B5EF4-FFF2-40B4-BE49-F238E27FC236}">
                  <a16:creationId xmlns:a16="http://schemas.microsoft.com/office/drawing/2014/main" id="{94E33004-D34C-0379-72BF-60353107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94" y="3843153"/>
              <a:ext cx="430801" cy="430801"/>
            </a:xfrm>
            <a:prstGeom prst="rect">
              <a:avLst/>
            </a:prstGeom>
          </p:spPr>
        </p:pic>
        <p:pic>
          <p:nvPicPr>
            <p:cNvPr id="55" name="Graphic 54" descr="Atom outline">
              <a:extLst>
                <a:ext uri="{FF2B5EF4-FFF2-40B4-BE49-F238E27FC236}">
                  <a16:creationId xmlns:a16="http://schemas.microsoft.com/office/drawing/2014/main" id="{3DE8CC21-A062-8012-04F1-E6FBFF9BC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48067" y="3843153"/>
              <a:ext cx="430801" cy="430801"/>
            </a:xfrm>
            <a:prstGeom prst="rect">
              <a:avLst/>
            </a:prstGeom>
          </p:spPr>
        </p:pic>
        <p:pic>
          <p:nvPicPr>
            <p:cNvPr id="56" name="Graphic 55" descr="Atom outline">
              <a:extLst>
                <a:ext uri="{FF2B5EF4-FFF2-40B4-BE49-F238E27FC236}">
                  <a16:creationId xmlns:a16="http://schemas.microsoft.com/office/drawing/2014/main" id="{72A4AB63-C0EC-75B9-F7B1-7D7D5EA55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97040" y="3843152"/>
              <a:ext cx="430801" cy="430801"/>
            </a:xfrm>
            <a:prstGeom prst="rect">
              <a:avLst/>
            </a:prstGeom>
          </p:spPr>
        </p:pic>
        <p:pic>
          <p:nvPicPr>
            <p:cNvPr id="57" name="Graphic 56" descr="Atom outline">
              <a:extLst>
                <a:ext uri="{FF2B5EF4-FFF2-40B4-BE49-F238E27FC236}">
                  <a16:creationId xmlns:a16="http://schemas.microsoft.com/office/drawing/2014/main" id="{C0ACABE0-B589-CD2A-A494-04B2CF234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6013" y="3843151"/>
              <a:ext cx="430801" cy="430801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3BB4529-5C85-435F-6A3E-34C1EBBD2A61}"/>
              </a:ext>
            </a:extLst>
          </p:cNvPr>
          <p:cNvSpPr txBox="1"/>
          <p:nvPr/>
        </p:nvSpPr>
        <p:spPr>
          <a:xfrm>
            <a:off x="612507" y="4515370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Many physical qubits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979106-8565-EE42-1FD7-A5729B8EE901}"/>
              </a:ext>
            </a:extLst>
          </p:cNvPr>
          <p:cNvSpPr txBox="1"/>
          <p:nvPr/>
        </p:nvSpPr>
        <p:spPr>
          <a:xfrm>
            <a:off x="2984372" y="3353320"/>
            <a:ext cx="1335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Syndrome</a:t>
            </a:r>
          </a:p>
          <a:p>
            <a:r>
              <a:rPr lang="en-US"/>
              <a:t>Generation</a:t>
            </a:r>
          </a:p>
          <a:p>
            <a:r>
              <a:rPr lang="en-US"/>
              <a:t>Circuits</a:t>
            </a:r>
          </a:p>
        </p:txBody>
      </p:sp>
      <p:pic>
        <p:nvPicPr>
          <p:cNvPr id="60" name="Graphic 59" descr="Arrow Right outline">
            <a:extLst>
              <a:ext uri="{FF2B5EF4-FFF2-40B4-BE49-F238E27FC236}">
                <a16:creationId xmlns:a16="http://schemas.microsoft.com/office/drawing/2014/main" id="{74CED99C-33EE-0EC5-BFD1-C9B75FAE4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955" y="2923164"/>
            <a:ext cx="1435100" cy="70103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CA82A4-EB71-C203-A187-77662EF1124C}"/>
              </a:ext>
            </a:extLst>
          </p:cNvPr>
          <p:cNvSpPr txBox="1"/>
          <p:nvPr/>
        </p:nvSpPr>
        <p:spPr>
          <a:xfrm>
            <a:off x="8899643" y="204275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Syndromes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9F35A3-8455-2568-D0D3-2D5048FCBDF9}"/>
              </a:ext>
            </a:extLst>
          </p:cNvPr>
          <p:cNvSpPr txBox="1"/>
          <p:nvPr/>
        </p:nvSpPr>
        <p:spPr>
          <a:xfrm>
            <a:off x="8678069" y="2412084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001001000001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F87D12-09BC-E619-6AD2-783F98B0F2D1}"/>
              </a:ext>
            </a:extLst>
          </p:cNvPr>
          <p:cNvSpPr txBox="1"/>
          <p:nvPr/>
        </p:nvSpPr>
        <p:spPr>
          <a:xfrm>
            <a:off x="8678069" y="2744984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001001000001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DE5530-528F-D6E0-C9AA-DABDA345DEFA}"/>
              </a:ext>
            </a:extLst>
          </p:cNvPr>
          <p:cNvSpPr txBox="1"/>
          <p:nvPr/>
        </p:nvSpPr>
        <p:spPr>
          <a:xfrm>
            <a:off x="8678069" y="3077884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001001000001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26FDAF-9951-662A-EC1F-76FF01415D75}"/>
              </a:ext>
            </a:extLst>
          </p:cNvPr>
          <p:cNvSpPr txBox="1"/>
          <p:nvPr/>
        </p:nvSpPr>
        <p:spPr>
          <a:xfrm>
            <a:off x="8678069" y="3410784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001001000001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0195AC-1D56-4052-56F7-43E15BC707AD}"/>
              </a:ext>
            </a:extLst>
          </p:cNvPr>
          <p:cNvSpPr txBox="1"/>
          <p:nvPr/>
        </p:nvSpPr>
        <p:spPr>
          <a:xfrm>
            <a:off x="8678069" y="3743684"/>
            <a:ext cx="170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001011000001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C56B3C-0614-58DB-35CD-EB65E5F595CB}"/>
              </a:ext>
            </a:extLst>
          </p:cNvPr>
          <p:cNvSpPr txBox="1"/>
          <p:nvPr/>
        </p:nvSpPr>
        <p:spPr>
          <a:xfrm>
            <a:off x="8678068" y="407658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001011000001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B59130-8143-E67E-8FD3-DD8CC718A879}"/>
              </a:ext>
            </a:extLst>
          </p:cNvPr>
          <p:cNvSpPr txBox="1"/>
          <p:nvPr/>
        </p:nvSpPr>
        <p:spPr>
          <a:xfrm>
            <a:off x="6971353" y="3353320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Measure</a:t>
            </a:r>
          </a:p>
          <a:p>
            <a:r>
              <a:rPr lang="en-US">
                <a:solidFill>
                  <a:srgbClr val="A3774A"/>
                </a:solidFill>
              </a:rPr>
              <a:t>subset</a:t>
            </a:r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311BA813-05F6-8C42-3DA0-D9BBDFD9A72A}"/>
              </a:ext>
            </a:extLst>
          </p:cNvPr>
          <p:cNvCxnSpPr>
            <a:cxnSpLocks/>
            <a:stCxn id="34" idx="0"/>
            <a:endCxn id="70" idx="1"/>
          </p:cNvCxnSpPr>
          <p:nvPr/>
        </p:nvCxnSpPr>
        <p:spPr>
          <a:xfrm rot="5400000" flipH="1" flipV="1">
            <a:off x="5395228" y="1547356"/>
            <a:ext cx="454692" cy="84397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37FA78C-FFAB-01F3-677E-E03D423D7A34}"/>
              </a:ext>
            </a:extLst>
          </p:cNvPr>
          <p:cNvSpPr txBox="1"/>
          <p:nvPr/>
        </p:nvSpPr>
        <p:spPr>
          <a:xfrm>
            <a:off x="6044563" y="1557332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Check/measure qubits</a:t>
            </a:r>
          </a:p>
        </p:txBody>
      </p:sp>
      <p:pic>
        <p:nvPicPr>
          <p:cNvPr id="71" name="Graphic 70" descr="Line arrow: Rotate left outline">
            <a:extLst>
              <a:ext uri="{FF2B5EF4-FFF2-40B4-BE49-F238E27FC236}">
                <a16:creationId xmlns:a16="http://schemas.microsoft.com/office/drawing/2014/main" id="{A5CF7FC6-1409-B2D7-1092-2CA9CEBD3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465997">
            <a:off x="10746803" y="2912802"/>
            <a:ext cx="721762" cy="721762"/>
          </a:xfrm>
          <a:prstGeom prst="rect">
            <a:avLst/>
          </a:prstGeom>
        </p:spPr>
      </p:pic>
      <p:sp>
        <p:nvSpPr>
          <p:cNvPr id="72" name="Right Brace 71">
            <a:extLst>
              <a:ext uri="{FF2B5EF4-FFF2-40B4-BE49-F238E27FC236}">
                <a16:creationId xmlns:a16="http://schemas.microsoft.com/office/drawing/2014/main" id="{2E7D73A4-480C-3355-1DD2-0A636662E41B}"/>
              </a:ext>
            </a:extLst>
          </p:cNvPr>
          <p:cNvSpPr/>
          <p:nvPr/>
        </p:nvSpPr>
        <p:spPr>
          <a:xfrm rot="5400000">
            <a:off x="9408303" y="4032472"/>
            <a:ext cx="243840" cy="131214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7EB20A-44DA-6387-3107-0A5385E10ACD}"/>
              </a:ext>
            </a:extLst>
          </p:cNvPr>
          <p:cNvSpPr txBox="1"/>
          <p:nvPr/>
        </p:nvSpPr>
        <p:spPr>
          <a:xfrm>
            <a:off x="9031113" y="4818086"/>
            <a:ext cx="99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Decode</a:t>
            </a:r>
          </a:p>
        </p:txBody>
      </p: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6558D925-FD5B-826F-7213-709C1355A83C}"/>
              </a:ext>
            </a:extLst>
          </p:cNvPr>
          <p:cNvCxnSpPr>
            <a:cxnSpLocks/>
            <a:stCxn id="36" idx="0"/>
          </p:cNvCxnSpPr>
          <p:nvPr/>
        </p:nvCxnSpPr>
        <p:spPr>
          <a:xfrm rot="5400000" flipH="1" flipV="1">
            <a:off x="5886347" y="1872736"/>
            <a:ext cx="336139" cy="31176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1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0" grpId="0"/>
      <p:bldP spid="72" grpId="0" animBg="1"/>
      <p:bldP spid="7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852C86-C447-1C00-C6CB-9774D801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due to </a:t>
            </a:r>
            <a:r>
              <a:rPr lang="en-US" dirty="0" err="1"/>
              <a:t>qLDPC+surface</a:t>
            </a:r>
            <a:r>
              <a:rPr lang="en-US" dirty="0"/>
              <a:t> code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A5C8C-E636-E4A5-8C3E-9A94A5D3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0F892-74F8-EC91-3B58-C0A7D7A4D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888" y="914400"/>
            <a:ext cx="74182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56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39F54-34B9-CF75-83FA-014E697EA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D472E-03FF-030D-BDF5-FD63D887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results: LER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8B2E-9D95-3FAF-FD80-C5CFF04D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8EFE5-58F9-1699-A9FD-18353173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65" y="1279554"/>
            <a:ext cx="11334470" cy="42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24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6A7049-B89D-38F9-2B77-14CEC868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overhead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542C7E-D93F-27B3-169C-152ECBC6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6A030-4DFD-D7AE-3D34-0345FDFE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5" y="1582201"/>
            <a:ext cx="10447009" cy="369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36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1C10A-21EE-52E0-A093-00EF71AC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extra rounds with Active synchronization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C8B36-D021-8265-CB4F-B37ACB97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DA3B4-9782-6E3E-D0F5-340C8296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442" y="1341467"/>
            <a:ext cx="7111116" cy="41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93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DDE9A2-1B1B-C934-826D-E04899AD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Idling is the best policy for neutral atom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FAC17-C83B-3115-81F4-5F47B76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06BF3-605E-89CB-1CAE-5A046A04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66" y="979323"/>
            <a:ext cx="10119667" cy="48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BBF3-C8BD-FD87-6152-C67B759C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operations</a:t>
            </a:r>
          </a:p>
        </p:txBody>
      </p:sp>
      <p:pic>
        <p:nvPicPr>
          <p:cNvPr id="4" name="Graphic 3" descr="Atom outline">
            <a:extLst>
              <a:ext uri="{FF2B5EF4-FFF2-40B4-BE49-F238E27FC236}">
                <a16:creationId xmlns:a16="http://schemas.microsoft.com/office/drawing/2014/main" id="{0BA21891-CFA5-07E8-6B9F-BA897775C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0388" y="1948834"/>
            <a:ext cx="908901" cy="908901"/>
          </a:xfrm>
          <a:prstGeom prst="rect">
            <a:avLst/>
          </a:prstGeom>
        </p:spPr>
      </p:pic>
      <p:pic>
        <p:nvPicPr>
          <p:cNvPr id="5" name="Graphic 4" descr="Atom outline">
            <a:extLst>
              <a:ext uri="{FF2B5EF4-FFF2-40B4-BE49-F238E27FC236}">
                <a16:creationId xmlns:a16="http://schemas.microsoft.com/office/drawing/2014/main" id="{45358CE4-0D77-588E-0B84-B83884076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0388" y="2867500"/>
            <a:ext cx="908901" cy="908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B3006-743B-2123-1A80-E5D4BFAB2FEC}"/>
              </a:ext>
            </a:extLst>
          </p:cNvPr>
          <p:cNvSpPr txBox="1"/>
          <p:nvPr/>
        </p:nvSpPr>
        <p:spPr>
          <a:xfrm>
            <a:off x="1481716" y="3874106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Logical qubits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6C6D84-F2D6-5860-F800-D8EB2F05A7F6}"/>
              </a:ext>
            </a:extLst>
          </p:cNvPr>
          <p:cNvCxnSpPr>
            <a:cxnSpLocks/>
          </p:cNvCxnSpPr>
          <p:nvPr/>
        </p:nvCxnSpPr>
        <p:spPr>
          <a:xfrm>
            <a:off x="2857168" y="2413050"/>
            <a:ext cx="19832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EF6E61-A08F-910F-E634-5CBE47A79082}"/>
              </a:ext>
            </a:extLst>
          </p:cNvPr>
          <p:cNvCxnSpPr>
            <a:cxnSpLocks/>
          </p:cNvCxnSpPr>
          <p:nvPr/>
        </p:nvCxnSpPr>
        <p:spPr>
          <a:xfrm>
            <a:off x="2819289" y="3321950"/>
            <a:ext cx="20211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E43FB33-14D2-6499-3924-B2A44E23769E}"/>
              </a:ext>
            </a:extLst>
          </p:cNvPr>
          <p:cNvSpPr/>
          <p:nvPr/>
        </p:nvSpPr>
        <p:spPr>
          <a:xfrm>
            <a:off x="3745378" y="3186811"/>
            <a:ext cx="315057" cy="3091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C42BA7-27DA-9415-B8B0-C44197A3B438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902907" y="2413050"/>
            <a:ext cx="0" cy="773761"/>
          </a:xfrm>
          <a:prstGeom prst="line">
            <a:avLst/>
          </a:prstGeom>
          <a:ln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Plus Sign 14">
            <a:extLst>
              <a:ext uri="{FF2B5EF4-FFF2-40B4-BE49-F238E27FC236}">
                <a16:creationId xmlns:a16="http://schemas.microsoft.com/office/drawing/2014/main" id="{AA5D6D48-4C4F-E1D9-9851-7F05F91CE80C}"/>
              </a:ext>
            </a:extLst>
          </p:cNvPr>
          <p:cNvSpPr/>
          <p:nvPr/>
        </p:nvSpPr>
        <p:spPr>
          <a:xfrm>
            <a:off x="3797865" y="3236343"/>
            <a:ext cx="210078" cy="216865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D80F05-EA92-DF94-4766-AC40CA0FA31E}"/>
                  </a:ext>
                </a:extLst>
              </p:cNvPr>
              <p:cNvSpPr txBox="1"/>
              <p:nvPr/>
            </p:nvSpPr>
            <p:spPr>
              <a:xfrm>
                <a:off x="1241648" y="2212995"/>
                <a:ext cx="4137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D80F05-EA92-DF94-4766-AC40CA0FA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48" y="2212995"/>
                <a:ext cx="41376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7B0842-CA82-88DA-73B6-F924FCE4664A}"/>
                  </a:ext>
                </a:extLst>
              </p:cNvPr>
              <p:cNvSpPr txBox="1"/>
              <p:nvPr/>
            </p:nvSpPr>
            <p:spPr>
              <a:xfrm>
                <a:off x="1241648" y="3053098"/>
                <a:ext cx="473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7B0842-CA82-88DA-73B6-F924FCE4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48" y="3053098"/>
                <a:ext cx="4732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0E0972E-D45A-5938-7E99-18CF1C4D35A8}"/>
              </a:ext>
            </a:extLst>
          </p:cNvPr>
          <p:cNvSpPr txBox="1"/>
          <p:nvPr/>
        </p:nvSpPr>
        <p:spPr>
          <a:xfrm>
            <a:off x="1147531" y="4695114"/>
            <a:ext cx="3343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Performing computation with logical qubits require </a:t>
            </a:r>
          </a:p>
          <a:p>
            <a:pPr algn="ctr"/>
            <a:r>
              <a:rPr lang="en-US" sz="2000" dirty="0"/>
              <a:t>logical operations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DAEF8-444B-4F4E-8155-F3ED3264C6B2}"/>
              </a:ext>
            </a:extLst>
          </p:cNvPr>
          <p:cNvSpPr/>
          <p:nvPr/>
        </p:nvSpPr>
        <p:spPr>
          <a:xfrm>
            <a:off x="7246949" y="1178809"/>
            <a:ext cx="2522084" cy="5851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Transversal operations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906EBF-D496-1726-417F-35800B815130}"/>
              </a:ext>
            </a:extLst>
          </p:cNvPr>
          <p:cNvSpPr/>
          <p:nvPr/>
        </p:nvSpPr>
        <p:spPr>
          <a:xfrm>
            <a:off x="7246949" y="3689082"/>
            <a:ext cx="2239973" cy="5851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Lattice Surgery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C64FEF7-19E3-4C58-485F-2E189AF9A6F8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02907" y="1471376"/>
            <a:ext cx="3344042" cy="1212812"/>
          </a:xfrm>
          <a:prstGeom prst="curved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D5C33E9-FBA4-00C4-DB03-935BAD25ED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02907" y="2964129"/>
            <a:ext cx="3344042" cy="1017520"/>
          </a:xfrm>
          <a:prstGeom prst="curved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7FE2749-3459-C373-F60F-FD4097A3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8E58BD-399E-F55D-2157-A9DB7DF79C15}"/>
              </a:ext>
            </a:extLst>
          </p:cNvPr>
          <p:cNvSpPr txBox="1"/>
          <p:nvPr/>
        </p:nvSpPr>
        <p:spPr>
          <a:xfrm>
            <a:off x="7246948" y="2035056"/>
            <a:ext cx="3608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Require 3D connectivity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Good for neutral atoms/trapped ion qubits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E4C6AD-A544-C725-3395-BFDD0FF6EF50}"/>
              </a:ext>
            </a:extLst>
          </p:cNvPr>
          <p:cNvSpPr txBox="1"/>
          <p:nvPr/>
        </p:nvSpPr>
        <p:spPr>
          <a:xfrm>
            <a:off x="7246948" y="4648962"/>
            <a:ext cx="3670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Requires only nearest neighbor connectivity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Good for superconducting qubits</a:t>
            </a:r>
          </a:p>
        </p:txBody>
      </p:sp>
    </p:spTree>
    <p:extLst>
      <p:ext uri="{BB962C8B-B14F-4D97-AF65-F5344CB8AC3E}">
        <p14:creationId xmlns:p14="http://schemas.microsoft.com/office/powerpoint/2010/main" val="287408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CB64B-BE76-854C-75A8-F043BE1C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86DE-DE03-F9AF-03CC-95FF7FE6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operations – Lattice Surgery</a:t>
            </a:r>
          </a:p>
        </p:txBody>
      </p:sp>
      <p:grpSp>
        <p:nvGrpSpPr>
          <p:cNvPr id="231" name="Graphic 2">
            <a:extLst>
              <a:ext uri="{FF2B5EF4-FFF2-40B4-BE49-F238E27FC236}">
                <a16:creationId xmlns:a16="http://schemas.microsoft.com/office/drawing/2014/main" id="{AD18DB0B-8811-FD47-7998-21B3232C0F78}"/>
              </a:ext>
            </a:extLst>
          </p:cNvPr>
          <p:cNvGrpSpPr/>
          <p:nvPr/>
        </p:nvGrpSpPr>
        <p:grpSpPr>
          <a:xfrm>
            <a:off x="1630765" y="1544774"/>
            <a:ext cx="1650489" cy="1650485"/>
            <a:chOff x="1914016" y="967342"/>
            <a:chExt cx="1650489" cy="1650485"/>
          </a:xfrm>
          <a:noFill/>
        </p:grpSpPr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1FF2BAE-2567-8A0B-62D2-31EF9CEF97B9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586973C-A1D0-CF0C-A4EF-3B56FFF3EADE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E662E4F-84A6-F455-9E98-DA7AC574E7A0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2123555-0D8B-D8C0-24D2-FEBB092679B7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3A5C094-8787-5A22-14D7-4F52E8222EA3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DE47000-334F-3AA4-DF95-21171CF50D81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30FA3F9-481F-2A8C-3420-56ACF77CD991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72B48CA-0EF2-625B-64E5-D4C9A5894BC4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8DA1FF5-4CE1-CA5F-0ADD-F4146B0BF0AA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72A1008B-374F-3E09-8DDE-36B02F484977}"/>
              </a:ext>
            </a:extLst>
          </p:cNvPr>
          <p:cNvSpPr/>
          <p:nvPr/>
        </p:nvSpPr>
        <p:spPr>
          <a:xfrm>
            <a:off x="1832686" y="1728572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C15740F7-DC7F-8E66-366C-539D82AD29C4}"/>
              </a:ext>
            </a:extLst>
          </p:cNvPr>
          <p:cNvSpPr/>
          <p:nvPr/>
        </p:nvSpPr>
        <p:spPr>
          <a:xfrm>
            <a:off x="2372045" y="1728572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5E76B12E-C6D0-35E0-11C1-E19F81E9054E}"/>
              </a:ext>
            </a:extLst>
          </p:cNvPr>
          <p:cNvSpPr/>
          <p:nvPr/>
        </p:nvSpPr>
        <p:spPr>
          <a:xfrm>
            <a:off x="1830159" y="2268886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F711C23A-1EF5-8D56-F7BC-38CE5652C586}"/>
              </a:ext>
            </a:extLst>
          </p:cNvPr>
          <p:cNvSpPr/>
          <p:nvPr/>
        </p:nvSpPr>
        <p:spPr>
          <a:xfrm>
            <a:off x="2371379" y="2268886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3D66B649-9E5B-D0D9-429C-578FF6AB5C08}"/>
              </a:ext>
            </a:extLst>
          </p:cNvPr>
          <p:cNvSpPr/>
          <p:nvPr/>
        </p:nvSpPr>
        <p:spPr>
          <a:xfrm>
            <a:off x="1835955" y="2809200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61A5369F-8CB8-9BFD-7DD3-D2FCB6BA1379}"/>
              </a:ext>
            </a:extLst>
          </p:cNvPr>
          <p:cNvSpPr/>
          <p:nvPr/>
        </p:nvSpPr>
        <p:spPr>
          <a:xfrm>
            <a:off x="2374619" y="2809200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7" name="Graphic 2">
            <a:extLst>
              <a:ext uri="{FF2B5EF4-FFF2-40B4-BE49-F238E27FC236}">
                <a16:creationId xmlns:a16="http://schemas.microsoft.com/office/drawing/2014/main" id="{C303F75E-5A44-2113-8C6B-19A116A82D1D}"/>
              </a:ext>
            </a:extLst>
          </p:cNvPr>
          <p:cNvGrpSpPr/>
          <p:nvPr/>
        </p:nvGrpSpPr>
        <p:grpSpPr>
          <a:xfrm>
            <a:off x="2028000" y="1930281"/>
            <a:ext cx="290366" cy="288669"/>
            <a:chOff x="2311251" y="1352849"/>
            <a:chExt cx="290366" cy="288669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F869746-28C1-5B90-6574-B46B1D972C76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EBA5072-501F-0EE4-3F4B-F4E27AC4F761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0" name="Graphic 2">
            <a:extLst>
              <a:ext uri="{FF2B5EF4-FFF2-40B4-BE49-F238E27FC236}">
                <a16:creationId xmlns:a16="http://schemas.microsoft.com/office/drawing/2014/main" id="{856F7035-695B-09A9-DF0C-5C85950B64EF}"/>
              </a:ext>
            </a:extLst>
          </p:cNvPr>
          <p:cNvGrpSpPr/>
          <p:nvPr/>
        </p:nvGrpSpPr>
        <p:grpSpPr>
          <a:xfrm>
            <a:off x="2575795" y="1389848"/>
            <a:ext cx="290365" cy="288669"/>
            <a:chOff x="2859046" y="812416"/>
            <a:chExt cx="290365" cy="288669"/>
          </a:xfrm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827443D-610B-88C3-2917-12100E1CAFD6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6B1232C-4369-2AB3-BF68-3C756E5D6660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3" name="Graphic 2">
            <a:extLst>
              <a:ext uri="{FF2B5EF4-FFF2-40B4-BE49-F238E27FC236}">
                <a16:creationId xmlns:a16="http://schemas.microsoft.com/office/drawing/2014/main" id="{E05AE8CC-09D9-52AD-E862-B8ADF96A5CDB}"/>
              </a:ext>
            </a:extLst>
          </p:cNvPr>
          <p:cNvGrpSpPr/>
          <p:nvPr/>
        </p:nvGrpSpPr>
        <p:grpSpPr>
          <a:xfrm>
            <a:off x="2029919" y="3015678"/>
            <a:ext cx="290366" cy="288669"/>
            <a:chOff x="2313170" y="2438246"/>
            <a:chExt cx="290366" cy="288669"/>
          </a:xfrm>
        </p:grpSpPr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6D3C54-E98B-290D-1F9A-E8194890ACF3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006ABBD1-D25C-7205-B8D2-D7DFCD5BA53D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49E20278-D91A-0442-4CFC-103984A8DA40}"/>
              </a:ext>
            </a:extLst>
          </p:cNvPr>
          <p:cNvSpPr/>
          <p:nvPr/>
        </p:nvSpPr>
        <p:spPr>
          <a:xfrm>
            <a:off x="2918922" y="2271273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5A3F8ABD-1F84-2FCA-1FB7-993292AB06B9}"/>
              </a:ext>
            </a:extLst>
          </p:cNvPr>
          <p:cNvSpPr/>
          <p:nvPr/>
        </p:nvSpPr>
        <p:spPr>
          <a:xfrm>
            <a:off x="2918252" y="2811586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8" name="Graphic 2">
            <a:extLst>
              <a:ext uri="{FF2B5EF4-FFF2-40B4-BE49-F238E27FC236}">
                <a16:creationId xmlns:a16="http://schemas.microsoft.com/office/drawing/2014/main" id="{60B0B4AA-656B-1AF3-D9C3-3EC3F742F083}"/>
              </a:ext>
            </a:extLst>
          </p:cNvPr>
          <p:cNvGrpSpPr/>
          <p:nvPr/>
        </p:nvGrpSpPr>
        <p:grpSpPr>
          <a:xfrm>
            <a:off x="2574877" y="2472981"/>
            <a:ext cx="290365" cy="288669"/>
            <a:chOff x="2858128" y="1895549"/>
            <a:chExt cx="290365" cy="288669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71E9CBB6-9692-7E1C-2430-055F9829C232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F8A2F47E-3192-5FA1-EF9A-DFF679DD426D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1" name="Graphic 2">
            <a:extLst>
              <a:ext uri="{FF2B5EF4-FFF2-40B4-BE49-F238E27FC236}">
                <a16:creationId xmlns:a16="http://schemas.microsoft.com/office/drawing/2014/main" id="{D4F020F6-F03D-7218-B96B-C31979AAE2CE}"/>
              </a:ext>
            </a:extLst>
          </p:cNvPr>
          <p:cNvGrpSpPr/>
          <p:nvPr/>
        </p:nvGrpSpPr>
        <p:grpSpPr>
          <a:xfrm>
            <a:off x="2038804" y="2470594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F0E4D6F3-EBD1-750F-5370-BCC4E1F921F7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FC70F321-8E3F-9019-C36E-2696F6B594E8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6CE1A95C-3F5E-1020-0BEB-4AD0EFD8446A}"/>
              </a:ext>
            </a:extLst>
          </p:cNvPr>
          <p:cNvSpPr/>
          <p:nvPr/>
        </p:nvSpPr>
        <p:spPr>
          <a:xfrm>
            <a:off x="2910131" y="1731402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20BD8990-5143-B8F3-C03F-8EA499EE7D05}"/>
              </a:ext>
            </a:extLst>
          </p:cNvPr>
          <p:cNvSpPr/>
          <p:nvPr/>
        </p:nvSpPr>
        <p:spPr>
          <a:xfrm>
            <a:off x="2913371" y="2267064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6" name="Graphic 2">
            <a:extLst>
              <a:ext uri="{FF2B5EF4-FFF2-40B4-BE49-F238E27FC236}">
                <a16:creationId xmlns:a16="http://schemas.microsoft.com/office/drawing/2014/main" id="{0F74C5FD-9348-96DF-94A6-E44B7F24EBFD}"/>
              </a:ext>
            </a:extLst>
          </p:cNvPr>
          <p:cNvGrpSpPr/>
          <p:nvPr/>
        </p:nvGrpSpPr>
        <p:grpSpPr>
          <a:xfrm>
            <a:off x="2577559" y="1933110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B94EB79-E5A6-4412-46AF-F7D9C204FD16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9DDD5BF-1D02-567E-425D-F64DE6561915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9" name="Graphic 2">
            <a:extLst>
              <a:ext uri="{FF2B5EF4-FFF2-40B4-BE49-F238E27FC236}">
                <a16:creationId xmlns:a16="http://schemas.microsoft.com/office/drawing/2014/main" id="{6F75A271-6DC5-44D6-9325-D20E36AA8799}"/>
              </a:ext>
            </a:extLst>
          </p:cNvPr>
          <p:cNvGrpSpPr/>
          <p:nvPr/>
        </p:nvGrpSpPr>
        <p:grpSpPr>
          <a:xfrm>
            <a:off x="3118646" y="2478650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A04B67B-4B5B-F9DB-AE61-48116B924CCB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D7F076C5-6CB4-9917-6BD2-5937CA331765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72" name="Graphic 2">
            <a:extLst>
              <a:ext uri="{FF2B5EF4-FFF2-40B4-BE49-F238E27FC236}">
                <a16:creationId xmlns:a16="http://schemas.microsoft.com/office/drawing/2014/main" id="{542009A6-8D1D-1BED-EA68-A5CF1DCB162F}"/>
              </a:ext>
            </a:extLst>
          </p:cNvPr>
          <p:cNvGrpSpPr/>
          <p:nvPr/>
        </p:nvGrpSpPr>
        <p:grpSpPr>
          <a:xfrm>
            <a:off x="1495769" y="1929150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0D3805-9D6E-0DD4-BB2E-5EF395461220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FAB9A5C-D443-4648-1C77-F415DCB004B8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75" name="Graphic 2">
            <a:extLst>
              <a:ext uri="{FF2B5EF4-FFF2-40B4-BE49-F238E27FC236}">
                <a16:creationId xmlns:a16="http://schemas.microsoft.com/office/drawing/2014/main" id="{1FB65774-C1AB-F372-DF08-650D51E3C0AD}"/>
              </a:ext>
            </a:extLst>
          </p:cNvPr>
          <p:cNvGrpSpPr/>
          <p:nvPr/>
        </p:nvGrpSpPr>
        <p:grpSpPr>
          <a:xfrm>
            <a:off x="1631879" y="3747602"/>
            <a:ext cx="1650489" cy="1650485"/>
            <a:chOff x="1914016" y="967342"/>
            <a:chExt cx="1650489" cy="1650485"/>
          </a:xfrm>
          <a:noFill/>
        </p:grpSpPr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734B99-0B37-571C-151A-CA5898701252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363326-E00E-A971-C6E0-9168AF005889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ACBB35E-EA9A-EC8C-A3B4-2663310016CE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88CEFE76-3D7D-1B51-B45A-127C9B7F3A36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0414693-0B53-37F4-E08E-EA19F864E72D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6221FB4C-BE78-973F-CADD-BE6452625DC5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415010F-C13F-57FD-43A7-A141093F0D0D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D8101DEA-566B-673C-9579-52AC1888010B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9FE4D52-23C1-5885-A204-AD54975ED4B6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ABB04196-F02C-F0CD-6849-C752931DDB54}"/>
              </a:ext>
            </a:extLst>
          </p:cNvPr>
          <p:cNvSpPr/>
          <p:nvPr/>
        </p:nvSpPr>
        <p:spPr>
          <a:xfrm>
            <a:off x="1833800" y="3931400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AF83BBEC-55EF-F638-2EFF-7EA6F1AC6318}"/>
              </a:ext>
            </a:extLst>
          </p:cNvPr>
          <p:cNvSpPr/>
          <p:nvPr/>
        </p:nvSpPr>
        <p:spPr>
          <a:xfrm>
            <a:off x="2373159" y="3931400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85243F50-8AF5-A68C-9B28-A6975FCBC49D}"/>
              </a:ext>
            </a:extLst>
          </p:cNvPr>
          <p:cNvSpPr/>
          <p:nvPr/>
        </p:nvSpPr>
        <p:spPr>
          <a:xfrm>
            <a:off x="1831273" y="4471714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938F18AC-F5C2-84E7-C4DF-031C97B8F5D0}"/>
              </a:ext>
            </a:extLst>
          </p:cNvPr>
          <p:cNvSpPr/>
          <p:nvPr/>
        </p:nvSpPr>
        <p:spPr>
          <a:xfrm>
            <a:off x="2372493" y="4471714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2841EACF-3FEF-751E-0075-A0C4849B927F}"/>
              </a:ext>
            </a:extLst>
          </p:cNvPr>
          <p:cNvSpPr/>
          <p:nvPr/>
        </p:nvSpPr>
        <p:spPr>
          <a:xfrm>
            <a:off x="1837069" y="5012028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72B3BEDA-36FE-8975-79DA-27BCC6E82E09}"/>
              </a:ext>
            </a:extLst>
          </p:cNvPr>
          <p:cNvSpPr/>
          <p:nvPr/>
        </p:nvSpPr>
        <p:spPr>
          <a:xfrm>
            <a:off x="2375733" y="5012028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1" name="Graphic 2">
            <a:extLst>
              <a:ext uri="{FF2B5EF4-FFF2-40B4-BE49-F238E27FC236}">
                <a16:creationId xmlns:a16="http://schemas.microsoft.com/office/drawing/2014/main" id="{621C8682-DDE2-B607-8DBE-ABC3CEF5EB17}"/>
              </a:ext>
            </a:extLst>
          </p:cNvPr>
          <p:cNvGrpSpPr/>
          <p:nvPr/>
        </p:nvGrpSpPr>
        <p:grpSpPr>
          <a:xfrm>
            <a:off x="2029114" y="4133109"/>
            <a:ext cx="290366" cy="288669"/>
            <a:chOff x="2311251" y="1352849"/>
            <a:chExt cx="290366" cy="288669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1616101F-9AD0-B554-F3D0-E3F27670E3AF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412A2C0-9E72-1BFB-6C21-99E71F40A3AD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94" name="Graphic 2">
            <a:extLst>
              <a:ext uri="{FF2B5EF4-FFF2-40B4-BE49-F238E27FC236}">
                <a16:creationId xmlns:a16="http://schemas.microsoft.com/office/drawing/2014/main" id="{574C105D-01EA-5575-D78A-616A3EBDE37C}"/>
              </a:ext>
            </a:extLst>
          </p:cNvPr>
          <p:cNvGrpSpPr/>
          <p:nvPr/>
        </p:nvGrpSpPr>
        <p:grpSpPr>
          <a:xfrm>
            <a:off x="2576909" y="3592676"/>
            <a:ext cx="290365" cy="288669"/>
            <a:chOff x="2859046" y="812416"/>
            <a:chExt cx="290365" cy="288669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F8A18026-D717-9B84-EAB7-F1DE0327A3D6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9ABFF024-87B3-63E8-20A7-F325D0816DF7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97" name="Graphic 2">
            <a:extLst>
              <a:ext uri="{FF2B5EF4-FFF2-40B4-BE49-F238E27FC236}">
                <a16:creationId xmlns:a16="http://schemas.microsoft.com/office/drawing/2014/main" id="{FEA93734-5199-8A4D-C177-24C7E1D024CD}"/>
              </a:ext>
            </a:extLst>
          </p:cNvPr>
          <p:cNvGrpSpPr/>
          <p:nvPr/>
        </p:nvGrpSpPr>
        <p:grpSpPr>
          <a:xfrm>
            <a:off x="2031033" y="5218506"/>
            <a:ext cx="290366" cy="288669"/>
            <a:chOff x="2313170" y="2438246"/>
            <a:chExt cx="290366" cy="288669"/>
          </a:xfrm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87ECE0F3-F6A2-CD6E-91AD-59860A1A046E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A07B6D59-FA12-1666-6982-7B562FECBF0F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01D1F63C-9AF3-416A-9AE7-D97EF472E350}"/>
              </a:ext>
            </a:extLst>
          </p:cNvPr>
          <p:cNvSpPr/>
          <p:nvPr/>
        </p:nvSpPr>
        <p:spPr>
          <a:xfrm>
            <a:off x="2920036" y="4474101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38FF2603-01AA-8A50-DD91-F60E4EBFB67F}"/>
              </a:ext>
            </a:extLst>
          </p:cNvPr>
          <p:cNvSpPr/>
          <p:nvPr/>
        </p:nvSpPr>
        <p:spPr>
          <a:xfrm>
            <a:off x="2919366" y="5014414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2" name="Graphic 2">
            <a:extLst>
              <a:ext uri="{FF2B5EF4-FFF2-40B4-BE49-F238E27FC236}">
                <a16:creationId xmlns:a16="http://schemas.microsoft.com/office/drawing/2014/main" id="{70DDD5B7-77A4-04BC-ADF7-2C7990370BE1}"/>
              </a:ext>
            </a:extLst>
          </p:cNvPr>
          <p:cNvGrpSpPr/>
          <p:nvPr/>
        </p:nvGrpSpPr>
        <p:grpSpPr>
          <a:xfrm>
            <a:off x="2575991" y="4675809"/>
            <a:ext cx="290365" cy="288669"/>
            <a:chOff x="2858128" y="1895549"/>
            <a:chExt cx="290365" cy="288669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E5FC402-1737-21FF-E531-F2BA7EF3BC6F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5E4654AC-1DFF-7100-4F00-E6D57F5BAE56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5" name="Graphic 2">
            <a:extLst>
              <a:ext uri="{FF2B5EF4-FFF2-40B4-BE49-F238E27FC236}">
                <a16:creationId xmlns:a16="http://schemas.microsoft.com/office/drawing/2014/main" id="{3394EDED-AA1F-7603-935B-C7C5A4D2D66A}"/>
              </a:ext>
            </a:extLst>
          </p:cNvPr>
          <p:cNvGrpSpPr/>
          <p:nvPr/>
        </p:nvGrpSpPr>
        <p:grpSpPr>
          <a:xfrm>
            <a:off x="2039918" y="4673422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061820C9-2FF7-A04A-CECA-71E09CA49822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B400D7A8-2AB2-AA45-29A6-EBD1A998F86A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C800A6D2-AA06-8C81-1C23-6B07B85622D1}"/>
              </a:ext>
            </a:extLst>
          </p:cNvPr>
          <p:cNvSpPr/>
          <p:nvPr/>
        </p:nvSpPr>
        <p:spPr>
          <a:xfrm>
            <a:off x="2911245" y="3934230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7D12E57A-26CD-F53A-8DF7-EA830418DCE9}"/>
              </a:ext>
            </a:extLst>
          </p:cNvPr>
          <p:cNvSpPr/>
          <p:nvPr/>
        </p:nvSpPr>
        <p:spPr>
          <a:xfrm>
            <a:off x="2914485" y="4469892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0" name="Graphic 2">
            <a:extLst>
              <a:ext uri="{FF2B5EF4-FFF2-40B4-BE49-F238E27FC236}">
                <a16:creationId xmlns:a16="http://schemas.microsoft.com/office/drawing/2014/main" id="{2CCE9953-AEC9-ACA6-6D02-88A54EEB546C}"/>
              </a:ext>
            </a:extLst>
          </p:cNvPr>
          <p:cNvGrpSpPr/>
          <p:nvPr/>
        </p:nvGrpSpPr>
        <p:grpSpPr>
          <a:xfrm>
            <a:off x="2578673" y="4135938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5B34EAEB-9EA1-4AB0-0EA8-60B21C8E6252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22D556B6-E35C-3F61-1B84-FCF6191DCD8D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3" name="Graphic 2">
            <a:extLst>
              <a:ext uri="{FF2B5EF4-FFF2-40B4-BE49-F238E27FC236}">
                <a16:creationId xmlns:a16="http://schemas.microsoft.com/office/drawing/2014/main" id="{6D4ECB69-733D-FE20-989C-9827815A79F6}"/>
              </a:ext>
            </a:extLst>
          </p:cNvPr>
          <p:cNvGrpSpPr/>
          <p:nvPr/>
        </p:nvGrpSpPr>
        <p:grpSpPr>
          <a:xfrm>
            <a:off x="3119760" y="4681478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0CF75BA-A498-C6B7-CFCC-21282091CE7D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C6721634-9CDF-7A09-2FB2-5A9E3FE6644A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6" name="Graphic 2">
            <a:extLst>
              <a:ext uri="{FF2B5EF4-FFF2-40B4-BE49-F238E27FC236}">
                <a16:creationId xmlns:a16="http://schemas.microsoft.com/office/drawing/2014/main" id="{7F0D8DAC-92CC-34D1-93DD-CD6950C2DE5B}"/>
              </a:ext>
            </a:extLst>
          </p:cNvPr>
          <p:cNvGrpSpPr/>
          <p:nvPr/>
        </p:nvGrpSpPr>
        <p:grpSpPr>
          <a:xfrm>
            <a:off x="1496883" y="4131978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BB9BB08-D482-81E6-C214-E9A303CCDB36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2A79754F-C85B-F423-4AF6-D195CDB963AB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5E14CA72-9B91-AFB8-0270-596E7B7AA4DB}"/>
              </a:ext>
            </a:extLst>
          </p:cNvPr>
          <p:cNvSpPr/>
          <p:nvPr/>
        </p:nvSpPr>
        <p:spPr>
          <a:xfrm>
            <a:off x="1831054" y="3404686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7CC4FD79-3651-9102-62EE-DB4EFA4282F3}"/>
              </a:ext>
            </a:extLst>
          </p:cNvPr>
          <p:cNvSpPr/>
          <p:nvPr/>
        </p:nvSpPr>
        <p:spPr>
          <a:xfrm>
            <a:off x="2370413" y="3404686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541C0A3C-E075-BFF8-AACB-E2B03C2B9E63}"/>
              </a:ext>
            </a:extLst>
          </p:cNvPr>
          <p:cNvSpPr/>
          <p:nvPr/>
        </p:nvSpPr>
        <p:spPr>
          <a:xfrm>
            <a:off x="2908499" y="3407516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2" name="Graphic 2">
            <a:extLst>
              <a:ext uri="{FF2B5EF4-FFF2-40B4-BE49-F238E27FC236}">
                <a16:creationId xmlns:a16="http://schemas.microsoft.com/office/drawing/2014/main" id="{21F8D10F-D210-DB33-A2A8-E3A6C3446EA4}"/>
              </a:ext>
            </a:extLst>
          </p:cNvPr>
          <p:cNvGrpSpPr/>
          <p:nvPr/>
        </p:nvGrpSpPr>
        <p:grpSpPr>
          <a:xfrm>
            <a:off x="2577558" y="303521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2FFA8E6-4619-CA07-DB3D-EB5012D5FE66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4200EF47-D16B-8256-3715-FB32F3FBBF28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25" name="Graphic 2">
            <a:extLst>
              <a:ext uri="{FF2B5EF4-FFF2-40B4-BE49-F238E27FC236}">
                <a16:creationId xmlns:a16="http://schemas.microsoft.com/office/drawing/2014/main" id="{96919861-F771-F3D1-3FCA-45557D77ECA2}"/>
              </a:ext>
            </a:extLst>
          </p:cNvPr>
          <p:cNvGrpSpPr/>
          <p:nvPr/>
        </p:nvGrpSpPr>
        <p:grpSpPr>
          <a:xfrm>
            <a:off x="2051785" y="3599979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8F72462-D821-FB2A-0B05-6A47F40021D7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D4F1DDFB-727D-7BAF-38DC-C1213680E9FC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28" name="Graphic 2">
            <a:extLst>
              <a:ext uri="{FF2B5EF4-FFF2-40B4-BE49-F238E27FC236}">
                <a16:creationId xmlns:a16="http://schemas.microsoft.com/office/drawing/2014/main" id="{DAA7E48F-E61A-C126-64DD-C3E65176CC2D}"/>
              </a:ext>
            </a:extLst>
          </p:cNvPr>
          <p:cNvGrpSpPr/>
          <p:nvPr/>
        </p:nvGrpSpPr>
        <p:grpSpPr>
          <a:xfrm>
            <a:off x="1487185" y="303521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50F8549-1599-8FFC-F085-A09BD94FDDCF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592FAF99-0DF4-6EA2-140D-1829952F6FE6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31" name="Graphic 2">
            <a:extLst>
              <a:ext uri="{FF2B5EF4-FFF2-40B4-BE49-F238E27FC236}">
                <a16:creationId xmlns:a16="http://schemas.microsoft.com/office/drawing/2014/main" id="{0EF57CD8-EE21-2170-C6F3-AA83C102D437}"/>
              </a:ext>
            </a:extLst>
          </p:cNvPr>
          <p:cNvGrpSpPr/>
          <p:nvPr/>
        </p:nvGrpSpPr>
        <p:grpSpPr>
          <a:xfrm>
            <a:off x="3098252" y="3586404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42D759A-E285-23BD-44F4-BCE4895E78B7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2DE499F4-09AA-4F72-E8CD-02458AE46B52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37E229E8-7E2A-BE23-458F-F8F894FCB550}"/>
                  </a:ext>
                </a:extLst>
              </p:cNvPr>
              <p:cNvSpPr txBox="1"/>
              <p:nvPr/>
            </p:nvSpPr>
            <p:spPr>
              <a:xfrm>
                <a:off x="890805" y="2177514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37E229E8-7E2A-BE23-458F-F8F894FC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05" y="2177514"/>
                <a:ext cx="459869" cy="461665"/>
              </a:xfrm>
              <a:prstGeom prst="rect">
                <a:avLst/>
              </a:prstGeom>
              <a:blipFill>
                <a:blip r:embed="rId2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DBE7A3F5-32F7-6714-FD92-7A5A45A8928C}"/>
                  </a:ext>
                </a:extLst>
              </p:cNvPr>
              <p:cNvSpPr txBox="1"/>
              <p:nvPr/>
            </p:nvSpPr>
            <p:spPr>
              <a:xfrm>
                <a:off x="855595" y="4329059"/>
                <a:ext cx="532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DBE7A3F5-32F7-6714-FD92-7A5A45A89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95" y="4329059"/>
                <a:ext cx="532518" cy="461665"/>
              </a:xfrm>
              <a:prstGeom prst="rect">
                <a:avLst/>
              </a:prstGeom>
              <a:blipFill>
                <a:blip r:embed="rId3"/>
                <a:stretch>
                  <a:fillRect l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6" name="TextBox 335">
            <a:extLst>
              <a:ext uri="{FF2B5EF4-FFF2-40B4-BE49-F238E27FC236}">
                <a16:creationId xmlns:a16="http://schemas.microsoft.com/office/drawing/2014/main" id="{7857642F-A973-DE69-69D4-BF12D1E2C4A9}"/>
              </a:ext>
            </a:extLst>
          </p:cNvPr>
          <p:cNvSpPr txBox="1"/>
          <p:nvPr/>
        </p:nvSpPr>
        <p:spPr>
          <a:xfrm>
            <a:off x="1534546" y="5624203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Logical qubits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DD06CF-9F7B-E204-0F67-3E0EB7C48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4075" y="1793121"/>
            <a:ext cx="2627544" cy="3269150"/>
          </a:xfrm>
          <a:prstGeom prst="rect">
            <a:avLst/>
          </a:prstGeom>
        </p:spPr>
      </p:pic>
      <p:sp>
        <p:nvSpPr>
          <p:cNvPr id="386" name="Rectangle: Rounded Corners 385">
            <a:extLst>
              <a:ext uri="{FF2B5EF4-FFF2-40B4-BE49-F238E27FC236}">
                <a16:creationId xmlns:a16="http://schemas.microsoft.com/office/drawing/2014/main" id="{8FC3F261-B90A-0086-1D25-11F7EDC3D511}"/>
              </a:ext>
            </a:extLst>
          </p:cNvPr>
          <p:cNvSpPr/>
          <p:nvPr/>
        </p:nvSpPr>
        <p:spPr>
          <a:xfrm>
            <a:off x="2351694" y="2261435"/>
            <a:ext cx="773114" cy="74606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: Rounded Corners 386">
            <a:extLst>
              <a:ext uri="{FF2B5EF4-FFF2-40B4-BE49-F238E27FC236}">
                <a16:creationId xmlns:a16="http://schemas.microsoft.com/office/drawing/2014/main" id="{EEADC4DF-393A-5A45-0D7D-02725C90EA47}"/>
              </a:ext>
            </a:extLst>
          </p:cNvPr>
          <p:cNvSpPr/>
          <p:nvPr/>
        </p:nvSpPr>
        <p:spPr>
          <a:xfrm>
            <a:off x="2345892" y="3916227"/>
            <a:ext cx="773114" cy="74606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6AB894AE-7004-CC00-CB4C-3083D90067EF}"/>
              </a:ext>
            </a:extLst>
          </p:cNvPr>
          <p:cNvCxnSpPr>
            <a:cxnSpLocks/>
          </p:cNvCxnSpPr>
          <p:nvPr/>
        </p:nvCxnSpPr>
        <p:spPr>
          <a:xfrm flipV="1">
            <a:off x="3143527" y="1877300"/>
            <a:ext cx="583109" cy="41277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F8A7C4B7-1571-B929-33D4-CF966FF631E5}"/>
              </a:ext>
            </a:extLst>
          </p:cNvPr>
          <p:cNvCxnSpPr>
            <a:cxnSpLocks/>
          </p:cNvCxnSpPr>
          <p:nvPr/>
        </p:nvCxnSpPr>
        <p:spPr>
          <a:xfrm>
            <a:off x="3097680" y="3012210"/>
            <a:ext cx="628956" cy="33839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D5F977ED-5DE4-0325-F0BB-907A89699E86}"/>
              </a:ext>
            </a:extLst>
          </p:cNvPr>
          <p:cNvCxnSpPr>
            <a:cxnSpLocks/>
          </p:cNvCxnSpPr>
          <p:nvPr/>
        </p:nvCxnSpPr>
        <p:spPr>
          <a:xfrm flipV="1">
            <a:off x="3162070" y="3551885"/>
            <a:ext cx="583109" cy="41277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3CAF481E-4B59-66F1-85B3-62E7B52DE668}"/>
              </a:ext>
            </a:extLst>
          </p:cNvPr>
          <p:cNvCxnSpPr>
            <a:cxnSpLocks/>
          </p:cNvCxnSpPr>
          <p:nvPr/>
        </p:nvCxnSpPr>
        <p:spPr>
          <a:xfrm>
            <a:off x="3143527" y="4644538"/>
            <a:ext cx="628956" cy="33839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6" name="TextBox 395">
            <a:extLst>
              <a:ext uri="{FF2B5EF4-FFF2-40B4-BE49-F238E27FC236}">
                <a16:creationId xmlns:a16="http://schemas.microsoft.com/office/drawing/2014/main" id="{6335E1EC-8D06-D200-A72C-41DC2C7C683F}"/>
              </a:ext>
            </a:extLst>
          </p:cNvPr>
          <p:cNvSpPr txBox="1"/>
          <p:nvPr/>
        </p:nvSpPr>
        <p:spPr>
          <a:xfrm>
            <a:off x="3772483" y="5215038"/>
            <a:ext cx="2637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Syndrome generation</a:t>
            </a:r>
          </a:p>
          <a:p>
            <a:pPr algn="ctr"/>
            <a:r>
              <a:rPr lang="en-US" sz="2000" dirty="0"/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E33D2-E101-C737-FEBA-83682D46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6</a:t>
            </a:fld>
            <a:endParaRPr lang="en-US"/>
          </a:p>
        </p:txBody>
      </p:sp>
      <p:pic>
        <p:nvPicPr>
          <p:cNvPr id="3" name="Graphic 2" descr="Atom outline">
            <a:extLst>
              <a:ext uri="{FF2B5EF4-FFF2-40B4-BE49-F238E27FC236}">
                <a16:creationId xmlns:a16="http://schemas.microsoft.com/office/drawing/2014/main" id="{F4D6AAD1-1053-A69E-499E-60891E4ED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8974" y="1953895"/>
            <a:ext cx="908901" cy="9089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DA4A0C-AEA4-960B-EFF0-5AD0C57B48C4}"/>
              </a:ext>
            </a:extLst>
          </p:cNvPr>
          <p:cNvSpPr/>
          <p:nvPr/>
        </p:nvSpPr>
        <p:spPr>
          <a:xfrm>
            <a:off x="1437005" y="1356943"/>
            <a:ext cx="2043592" cy="19958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E834B3-F66B-9116-87FE-F483C8F28080}"/>
              </a:ext>
            </a:extLst>
          </p:cNvPr>
          <p:cNvSpPr/>
          <p:nvPr/>
        </p:nvSpPr>
        <p:spPr>
          <a:xfrm>
            <a:off x="5671535" y="1908572"/>
            <a:ext cx="946340" cy="9542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860AD8-999B-74CA-7C87-91CBF6958FB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570941" y="1359603"/>
            <a:ext cx="3573764" cy="5489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1B5C48-4710-ECB2-0FB5-B1FA88F05E64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577544" y="2862796"/>
            <a:ext cx="3567161" cy="4942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50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/>
      <p:bldP spid="387" grpId="0" animBg="1"/>
      <p:bldP spid="396" grpId="0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2957-6C47-E424-8B42-33A6B9A3B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94A6-8942-6316-5FB2-A435A382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operations – Lattice Surgery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BA3F7A-D965-D0A3-6836-ACC6EA7EDEEA}"/>
              </a:ext>
            </a:extLst>
          </p:cNvPr>
          <p:cNvGrpSpPr/>
          <p:nvPr/>
        </p:nvGrpSpPr>
        <p:grpSpPr>
          <a:xfrm>
            <a:off x="3983699" y="1377956"/>
            <a:ext cx="1912793" cy="4117327"/>
            <a:chOff x="5639643" y="135935"/>
            <a:chExt cx="1912793" cy="4117327"/>
          </a:xfrm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57F48E80-6267-2447-9B4E-9E46F6430586}"/>
                </a:ext>
              </a:extLst>
            </p:cNvPr>
            <p:cNvGrpSpPr/>
            <p:nvPr/>
          </p:nvGrpSpPr>
          <p:grpSpPr>
            <a:xfrm>
              <a:off x="5783223" y="290861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1D9F701-2EF1-F2AB-EB49-6A484B0BA137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2F16949-B6D0-F01B-A76A-F2F33AABDDC7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3FE2EA0D-198C-E970-2607-8C388607122C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FD39ECB-5447-18C5-C037-8FB33F27F463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A55FED8-9376-8B57-0933-51791EE4BECA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1384518-267B-2660-58B4-7096C4BB14BD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26A35C0-B540-3FB7-62D0-F26307FBB88C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9DB31063-8E09-F992-46DC-55ADB1981734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C1A69C1-AAE1-7F55-282C-9640777B6D81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2E5DE7D-EFBB-DF1B-D0F8-78E67B80960B}"/>
                </a:ext>
              </a:extLst>
            </p:cNvPr>
            <p:cNvSpPr/>
            <p:nvPr/>
          </p:nvSpPr>
          <p:spPr>
            <a:xfrm>
              <a:off x="5985144" y="474659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7248E2-EEA4-3DD2-BF49-2CFC81ECDE81}"/>
                </a:ext>
              </a:extLst>
            </p:cNvPr>
            <p:cNvSpPr/>
            <p:nvPr/>
          </p:nvSpPr>
          <p:spPr>
            <a:xfrm>
              <a:off x="6524503" y="474659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DEF85F-2F6C-E7BC-A780-0C4947700441}"/>
                </a:ext>
              </a:extLst>
            </p:cNvPr>
            <p:cNvSpPr/>
            <p:nvPr/>
          </p:nvSpPr>
          <p:spPr>
            <a:xfrm>
              <a:off x="5982617" y="1014973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5B70E5-2ADF-13E7-7D54-514A8DB6694B}"/>
                </a:ext>
              </a:extLst>
            </p:cNvPr>
            <p:cNvSpPr/>
            <p:nvPr/>
          </p:nvSpPr>
          <p:spPr>
            <a:xfrm>
              <a:off x="6523837" y="1014973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E945E5-6258-3456-27CA-993DE89ADC86}"/>
                </a:ext>
              </a:extLst>
            </p:cNvPr>
            <p:cNvSpPr/>
            <p:nvPr/>
          </p:nvSpPr>
          <p:spPr>
            <a:xfrm>
              <a:off x="5988413" y="1555287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058229D-D341-9FC8-1998-253160E7F494}"/>
                </a:ext>
              </a:extLst>
            </p:cNvPr>
            <p:cNvSpPr/>
            <p:nvPr/>
          </p:nvSpPr>
          <p:spPr>
            <a:xfrm>
              <a:off x="6527077" y="1555287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2">
              <a:extLst>
                <a:ext uri="{FF2B5EF4-FFF2-40B4-BE49-F238E27FC236}">
                  <a16:creationId xmlns:a16="http://schemas.microsoft.com/office/drawing/2014/main" id="{BF43E897-E444-3D8C-D9AB-FD2C71DB02AA}"/>
                </a:ext>
              </a:extLst>
            </p:cNvPr>
            <p:cNvGrpSpPr/>
            <p:nvPr/>
          </p:nvGrpSpPr>
          <p:grpSpPr>
            <a:xfrm>
              <a:off x="6180458" y="676368"/>
              <a:ext cx="290366" cy="288669"/>
              <a:chOff x="2311251" y="1352849"/>
              <a:chExt cx="290366" cy="288669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F3F6D15-FFAF-D758-551F-F472E1750EF4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953ACEC-0D94-F4DE-C8A7-FCAA3B881CB0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170C5C2F-0CB0-D633-A34E-40F542FC6311}"/>
                </a:ext>
              </a:extLst>
            </p:cNvPr>
            <p:cNvGrpSpPr/>
            <p:nvPr/>
          </p:nvGrpSpPr>
          <p:grpSpPr>
            <a:xfrm>
              <a:off x="6728253" y="135935"/>
              <a:ext cx="290365" cy="288669"/>
              <a:chOff x="2859046" y="812416"/>
              <a:chExt cx="290365" cy="288669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2CB2518-708A-5D6C-847E-5C1A8FD36B1C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52C2E8D-A291-07F7-0031-7AC04476C565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CE1F51-0970-B6CC-AD64-D3A3DFBECCE9}"/>
                </a:ext>
              </a:extLst>
            </p:cNvPr>
            <p:cNvSpPr/>
            <p:nvPr/>
          </p:nvSpPr>
          <p:spPr>
            <a:xfrm>
              <a:off x="7071380" y="1017360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A3DC97E-CABE-4DF7-64C7-3C8170FC23AA}"/>
                </a:ext>
              </a:extLst>
            </p:cNvPr>
            <p:cNvSpPr/>
            <p:nvPr/>
          </p:nvSpPr>
          <p:spPr>
            <a:xfrm>
              <a:off x="7070710" y="1557673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" name="Graphic 2">
              <a:extLst>
                <a:ext uri="{FF2B5EF4-FFF2-40B4-BE49-F238E27FC236}">
                  <a16:creationId xmlns:a16="http://schemas.microsoft.com/office/drawing/2014/main" id="{B0A2DC1F-D1AF-C2B0-E040-251602A67521}"/>
                </a:ext>
              </a:extLst>
            </p:cNvPr>
            <p:cNvGrpSpPr/>
            <p:nvPr/>
          </p:nvGrpSpPr>
          <p:grpSpPr>
            <a:xfrm>
              <a:off x="6727335" y="1219068"/>
              <a:ext cx="290365" cy="288669"/>
              <a:chOff x="2858128" y="1895549"/>
              <a:chExt cx="290365" cy="288669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34D460F-1ACB-6845-325A-00087D56F562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DE90316-F002-0D14-8F5E-2926F5C01A9E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6" name="Graphic 2">
              <a:extLst>
                <a:ext uri="{FF2B5EF4-FFF2-40B4-BE49-F238E27FC236}">
                  <a16:creationId xmlns:a16="http://schemas.microsoft.com/office/drawing/2014/main" id="{E79F89D8-452B-82F6-D945-76C4709A2114}"/>
                </a:ext>
              </a:extLst>
            </p:cNvPr>
            <p:cNvGrpSpPr/>
            <p:nvPr/>
          </p:nvGrpSpPr>
          <p:grpSpPr>
            <a:xfrm>
              <a:off x="6191262" y="1216681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3FC39C7-940A-5BAC-8FE2-E75DB74F8E28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621EE62-DEC1-BD53-7194-0D9A1F8CB7B3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E4BC46-D4B1-B603-0F94-C0D1905CDA4C}"/>
                </a:ext>
              </a:extLst>
            </p:cNvPr>
            <p:cNvSpPr/>
            <p:nvPr/>
          </p:nvSpPr>
          <p:spPr>
            <a:xfrm>
              <a:off x="7062589" y="477489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8E1BB3-E5AD-112A-9E91-29FE4635386B}"/>
                </a:ext>
              </a:extLst>
            </p:cNvPr>
            <p:cNvSpPr/>
            <p:nvPr/>
          </p:nvSpPr>
          <p:spPr>
            <a:xfrm>
              <a:off x="7065829" y="1013151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80B650C9-37E8-12C8-CFE8-F49CD414C813}"/>
                </a:ext>
              </a:extLst>
            </p:cNvPr>
            <p:cNvGrpSpPr/>
            <p:nvPr/>
          </p:nvGrpSpPr>
          <p:grpSpPr>
            <a:xfrm>
              <a:off x="6730017" y="679197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6C202EF-B8DC-6F9C-4C47-2D5C31FA09BF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7622BAB-465F-5EDB-5490-9DA10428ECCB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357B669D-8CC2-CD3E-5401-88DE3D894D00}"/>
                </a:ext>
              </a:extLst>
            </p:cNvPr>
            <p:cNvGrpSpPr/>
            <p:nvPr/>
          </p:nvGrpSpPr>
          <p:grpSpPr>
            <a:xfrm>
              <a:off x="7271104" y="1224737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B4D32D5-E029-C45D-7323-4FB5D1132902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E778621-6642-213B-114E-988D0F0AEF62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28D4BDF8-CA0D-75A8-992A-9D989962526C}"/>
                </a:ext>
              </a:extLst>
            </p:cNvPr>
            <p:cNvGrpSpPr/>
            <p:nvPr/>
          </p:nvGrpSpPr>
          <p:grpSpPr>
            <a:xfrm>
              <a:off x="5648227" y="675237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5414A7B-A30C-0015-D248-E2205324173F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8C7DD8C-0B53-CF1A-548B-4125281E93C1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2DFD5DF8-167F-441C-6E5E-4AC798F9BEFA}"/>
                </a:ext>
              </a:extLst>
            </p:cNvPr>
            <p:cNvGrpSpPr/>
            <p:nvPr/>
          </p:nvGrpSpPr>
          <p:grpSpPr>
            <a:xfrm>
              <a:off x="5784337" y="2493689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EC85D93-9320-B81E-FBD9-1A3C1B6BE351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83E8985-71A3-05CB-5DBE-AFF0E59BB0F9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701947A-9E8C-26D0-2A67-11D6454C2CE8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6CA3FB8-C541-8B3F-FCFD-4C4DE96C2F04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617DAEA-3D09-774B-9056-5042FEC8AA0B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F5527CB-41F9-E0DD-9D6B-57DE05D2453A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B104673-0D50-5C0F-4A3C-48E872575E4D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330299A-B3A9-0927-4529-8EB8C1A5437E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3B5BD46-F356-6B92-9A8E-838417E6E012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0AB5DB5-565B-795A-EF45-492BF18C76DA}"/>
                </a:ext>
              </a:extLst>
            </p:cNvPr>
            <p:cNvSpPr/>
            <p:nvPr/>
          </p:nvSpPr>
          <p:spPr>
            <a:xfrm>
              <a:off x="5986258" y="2677487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2EC471-FA86-CBBE-B135-373065DD844B}"/>
                </a:ext>
              </a:extLst>
            </p:cNvPr>
            <p:cNvSpPr/>
            <p:nvPr/>
          </p:nvSpPr>
          <p:spPr>
            <a:xfrm>
              <a:off x="6525617" y="2677487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5A5241-C1C3-E65F-BAD4-AE66BF976275}"/>
                </a:ext>
              </a:extLst>
            </p:cNvPr>
            <p:cNvSpPr/>
            <p:nvPr/>
          </p:nvSpPr>
          <p:spPr>
            <a:xfrm>
              <a:off x="5983731" y="3217801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B11BF22-789B-44EC-F15F-D12388EA2CBE}"/>
                </a:ext>
              </a:extLst>
            </p:cNvPr>
            <p:cNvSpPr/>
            <p:nvPr/>
          </p:nvSpPr>
          <p:spPr>
            <a:xfrm>
              <a:off x="6524951" y="3217801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F4B10C-9E28-FEE9-0EF8-5BF15702A5C3}"/>
                </a:ext>
              </a:extLst>
            </p:cNvPr>
            <p:cNvSpPr/>
            <p:nvPr/>
          </p:nvSpPr>
          <p:spPr>
            <a:xfrm>
              <a:off x="5989527" y="3758115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2B4D97-125F-999F-A2D3-E5866C92BE3A}"/>
                </a:ext>
              </a:extLst>
            </p:cNvPr>
            <p:cNvSpPr/>
            <p:nvPr/>
          </p:nvSpPr>
          <p:spPr>
            <a:xfrm>
              <a:off x="6528191" y="3758115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CD51A34C-E180-49A3-729C-0DB2F4834659}"/>
                </a:ext>
              </a:extLst>
            </p:cNvPr>
            <p:cNvGrpSpPr/>
            <p:nvPr/>
          </p:nvGrpSpPr>
          <p:grpSpPr>
            <a:xfrm>
              <a:off x="6181572" y="2879196"/>
              <a:ext cx="290366" cy="288669"/>
              <a:chOff x="2311251" y="1352849"/>
              <a:chExt cx="290366" cy="288669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FFEFFB7-54F7-BC9F-D927-556A8E2C586F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106F93C-86D8-DC60-41B3-34855CFB52DC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40" name="Graphic 2">
              <a:extLst>
                <a:ext uri="{FF2B5EF4-FFF2-40B4-BE49-F238E27FC236}">
                  <a16:creationId xmlns:a16="http://schemas.microsoft.com/office/drawing/2014/main" id="{501978E5-C9B0-11A9-84DF-C69C5879F7E1}"/>
                </a:ext>
              </a:extLst>
            </p:cNvPr>
            <p:cNvGrpSpPr/>
            <p:nvPr/>
          </p:nvGrpSpPr>
          <p:grpSpPr>
            <a:xfrm>
              <a:off x="6183491" y="3964593"/>
              <a:ext cx="290366" cy="288669"/>
              <a:chOff x="2313170" y="2438246"/>
              <a:chExt cx="290366" cy="288669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55A43EB-653C-9620-7CB5-8B1D3B320768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8284792-C450-1092-DB8A-836C19D21911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FF80A8B-916C-F903-C9D1-DC0F5C299A6D}"/>
                </a:ext>
              </a:extLst>
            </p:cNvPr>
            <p:cNvSpPr/>
            <p:nvPr/>
          </p:nvSpPr>
          <p:spPr>
            <a:xfrm>
              <a:off x="7072494" y="3220188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790BBF4-9E6D-9863-AD88-F7FE343B650A}"/>
                </a:ext>
              </a:extLst>
            </p:cNvPr>
            <p:cNvSpPr/>
            <p:nvPr/>
          </p:nvSpPr>
          <p:spPr>
            <a:xfrm>
              <a:off x="7071824" y="3760501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C50A35A8-F003-EC79-23CF-116F967634C8}"/>
                </a:ext>
              </a:extLst>
            </p:cNvPr>
            <p:cNvGrpSpPr/>
            <p:nvPr/>
          </p:nvGrpSpPr>
          <p:grpSpPr>
            <a:xfrm>
              <a:off x="6728449" y="3421896"/>
              <a:ext cx="290365" cy="288669"/>
              <a:chOff x="2858128" y="1895549"/>
              <a:chExt cx="290365" cy="288669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4E26ED2-1629-2AD9-815C-C2B226B35813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BE6F540-52E1-DE22-811A-0A530343AD05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33DB9EF7-9144-7609-4639-EDD6F9BCAB44}"/>
                </a:ext>
              </a:extLst>
            </p:cNvPr>
            <p:cNvGrpSpPr/>
            <p:nvPr/>
          </p:nvGrpSpPr>
          <p:grpSpPr>
            <a:xfrm>
              <a:off x="6192376" y="3419509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F2A64C6-7AEF-1389-855F-63EDD6D7CBD6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9BBA3FF-D966-9EF5-4544-B31DD5ADF01C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B1CEE7F-C784-645C-2FEE-EA4BD6E80E22}"/>
                </a:ext>
              </a:extLst>
            </p:cNvPr>
            <p:cNvSpPr/>
            <p:nvPr/>
          </p:nvSpPr>
          <p:spPr>
            <a:xfrm>
              <a:off x="7063703" y="2680317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279B9EB-A9E5-9F2A-CED9-5108D57F8D0C}"/>
                </a:ext>
              </a:extLst>
            </p:cNvPr>
            <p:cNvSpPr/>
            <p:nvPr/>
          </p:nvSpPr>
          <p:spPr>
            <a:xfrm>
              <a:off x="7066943" y="3215979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aphic 2">
              <a:extLst>
                <a:ext uri="{FF2B5EF4-FFF2-40B4-BE49-F238E27FC236}">
                  <a16:creationId xmlns:a16="http://schemas.microsoft.com/office/drawing/2014/main" id="{37971D04-C3E9-BB06-D0AA-655FCA40D7FF}"/>
                </a:ext>
              </a:extLst>
            </p:cNvPr>
            <p:cNvGrpSpPr/>
            <p:nvPr/>
          </p:nvGrpSpPr>
          <p:grpSpPr>
            <a:xfrm>
              <a:off x="6731131" y="2882025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6469131-46A4-FF81-BD98-9E1C7503C353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0B7A133-3B8D-03B7-8A02-BBC053AFA8D3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48" name="Graphic 2">
              <a:extLst>
                <a:ext uri="{FF2B5EF4-FFF2-40B4-BE49-F238E27FC236}">
                  <a16:creationId xmlns:a16="http://schemas.microsoft.com/office/drawing/2014/main" id="{88C5D557-2D41-6782-A123-53A715ACFCB7}"/>
                </a:ext>
              </a:extLst>
            </p:cNvPr>
            <p:cNvGrpSpPr/>
            <p:nvPr/>
          </p:nvGrpSpPr>
          <p:grpSpPr>
            <a:xfrm>
              <a:off x="7272218" y="3427565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5CDA380-672B-AB8F-DCB4-9E60AD2C7CB2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20AAA20-86ED-F30C-FFF2-A6D680D31B10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49" name="Graphic 2">
              <a:extLst>
                <a:ext uri="{FF2B5EF4-FFF2-40B4-BE49-F238E27FC236}">
                  <a16:creationId xmlns:a16="http://schemas.microsoft.com/office/drawing/2014/main" id="{CD8FBB4C-3264-A542-4131-83864096EF16}"/>
                </a:ext>
              </a:extLst>
            </p:cNvPr>
            <p:cNvGrpSpPr/>
            <p:nvPr/>
          </p:nvGrpSpPr>
          <p:grpSpPr>
            <a:xfrm>
              <a:off x="5649341" y="2878065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745E740-FBF2-391F-FD59-D1F78C769BB6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7B6F72-B7BD-B0C2-8E29-C6453DFA7999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6218E1B-9AEA-931D-C6F0-579D8F812B46}"/>
                </a:ext>
              </a:extLst>
            </p:cNvPr>
            <p:cNvCxnSpPr>
              <a:cxnSpLocks/>
            </p:cNvCxnSpPr>
            <p:nvPr/>
          </p:nvCxnSpPr>
          <p:spPr>
            <a:xfrm>
              <a:off x="5710508" y="1887422"/>
              <a:ext cx="908554" cy="90332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2F85265-203D-10CE-5C61-5C5B95C76BFD}"/>
                </a:ext>
              </a:extLst>
            </p:cNvPr>
            <p:cNvSpPr/>
            <p:nvPr/>
          </p:nvSpPr>
          <p:spPr>
            <a:xfrm>
              <a:off x="5976656" y="2135795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3A402CD-A618-681E-2A1E-0878A98BA1D8}"/>
                </a:ext>
              </a:extLst>
            </p:cNvPr>
            <p:cNvCxnSpPr>
              <a:cxnSpLocks/>
            </p:cNvCxnSpPr>
            <p:nvPr/>
          </p:nvCxnSpPr>
          <p:spPr>
            <a:xfrm>
              <a:off x="6606680" y="1653155"/>
              <a:ext cx="908554" cy="90332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8ED27A-C688-AE83-4BC8-F43AB355F873}"/>
                </a:ext>
              </a:extLst>
            </p:cNvPr>
            <p:cNvSpPr/>
            <p:nvPr/>
          </p:nvSpPr>
          <p:spPr>
            <a:xfrm>
              <a:off x="7063703" y="2135795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2C5212-7F71-E7FE-78A6-CED07A4FB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608429"/>
              <a:ext cx="1118726" cy="115723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46DA7F6-7E1A-A2A6-D57E-80FF1EB64DC8}"/>
                </a:ext>
              </a:extLst>
            </p:cNvPr>
            <p:cNvSpPr/>
            <p:nvPr/>
          </p:nvSpPr>
          <p:spPr>
            <a:xfrm>
              <a:off x="6522561" y="2136130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15C44E6E-54A3-6D68-6F9C-F846198386A3}"/>
                </a:ext>
              </a:extLst>
            </p:cNvPr>
            <p:cNvGrpSpPr/>
            <p:nvPr/>
          </p:nvGrpSpPr>
          <p:grpSpPr>
            <a:xfrm>
              <a:off x="6204243" y="2346066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2C53276-B5F7-5DA0-EF4E-4BEF2A37A74C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F72BB6-1A89-8F54-18E2-798D8D334323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57" name="Graphic 2">
              <a:extLst>
                <a:ext uri="{FF2B5EF4-FFF2-40B4-BE49-F238E27FC236}">
                  <a16:creationId xmlns:a16="http://schemas.microsoft.com/office/drawing/2014/main" id="{DC8AFEE1-C76B-A385-A00B-83AC15885BD3}"/>
                </a:ext>
              </a:extLst>
            </p:cNvPr>
            <p:cNvGrpSpPr/>
            <p:nvPr/>
          </p:nvGrpSpPr>
          <p:grpSpPr>
            <a:xfrm>
              <a:off x="6730016" y="1781302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63A5624-E262-47A3-DF8B-D50DAB43F8E4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99C345F-C077-10C2-DD84-14EE4BFD9A2C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7129CDE-086E-AE1E-171C-1B0C47A8C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4925" y="1594286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1B70867E-8EAE-E339-E818-F0C9B98A1757}"/>
                </a:ext>
              </a:extLst>
            </p:cNvPr>
            <p:cNvGrpSpPr/>
            <p:nvPr/>
          </p:nvGrpSpPr>
          <p:grpSpPr>
            <a:xfrm>
              <a:off x="5639643" y="1781302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4E87E88-FB35-523F-6B92-B851FDD5A5D5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F4E1BE-E682-4F6B-D501-EA9C2557A13B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216116-C3C5-04ED-656A-5C8400EB05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273" y="1861172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0C2459D-7BF0-F9BA-20FA-47F3C79E7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013" y="2437894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aphic 2">
              <a:extLst>
                <a:ext uri="{FF2B5EF4-FFF2-40B4-BE49-F238E27FC236}">
                  <a16:creationId xmlns:a16="http://schemas.microsoft.com/office/drawing/2014/main" id="{0B558FB0-68DA-5462-D3E2-AD5FDD0361DA}"/>
                </a:ext>
              </a:extLst>
            </p:cNvPr>
            <p:cNvGrpSpPr/>
            <p:nvPr/>
          </p:nvGrpSpPr>
          <p:grpSpPr>
            <a:xfrm>
              <a:off x="7274472" y="2320911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6700DA7-20CD-F58E-92D5-8D7C98C92636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B645769-6940-B92E-A449-6F103DA8ECA9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31BD9E-76CA-B17C-17C5-3B50CC90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9664" y="2180936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7DDE149-D5DB-8774-6BDD-801CA4899075}"/>
                </a:ext>
              </a:extLst>
            </p:cNvPr>
            <p:cNvCxnSpPr>
              <a:cxnSpLocks/>
            </p:cNvCxnSpPr>
            <p:nvPr/>
          </p:nvCxnSpPr>
          <p:spPr>
            <a:xfrm>
              <a:off x="6309459" y="1900864"/>
              <a:ext cx="667689" cy="68763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537B05BA-8C3C-34D4-191E-4155AAC67000}"/>
                </a:ext>
              </a:extLst>
            </p:cNvPr>
            <p:cNvGrpSpPr/>
            <p:nvPr/>
          </p:nvGrpSpPr>
          <p:grpSpPr>
            <a:xfrm>
              <a:off x="6182377" y="1761765"/>
              <a:ext cx="290366" cy="288669"/>
              <a:chOff x="2313170" y="2438246"/>
              <a:chExt cx="290366" cy="288669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1AA5783-A839-7CCC-1D93-81454DA7FA26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27FA5EE-3801-241B-AC70-649A24AA1433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6B7F86F5-FE59-4AAC-FBB5-8825C7C207C9}"/>
                </a:ext>
              </a:extLst>
            </p:cNvPr>
            <p:cNvGrpSpPr/>
            <p:nvPr/>
          </p:nvGrpSpPr>
          <p:grpSpPr>
            <a:xfrm>
              <a:off x="6729367" y="2338763"/>
              <a:ext cx="290365" cy="288669"/>
              <a:chOff x="2859046" y="812416"/>
              <a:chExt cx="290365" cy="288669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2D3003A-94E2-7C8C-5A1E-3DA3A727BFED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9DA1FF7-A752-5F5A-B93E-FC7E684AEF28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33E3A29-7D08-1B6F-3D93-86CE001CD864}"/>
              </a:ext>
            </a:extLst>
          </p:cNvPr>
          <p:cNvGrpSpPr/>
          <p:nvPr/>
        </p:nvGrpSpPr>
        <p:grpSpPr>
          <a:xfrm>
            <a:off x="6456680" y="1377956"/>
            <a:ext cx="1910539" cy="4117327"/>
            <a:chOff x="9673430" y="212982"/>
            <a:chExt cx="1910539" cy="4117327"/>
          </a:xfrm>
        </p:grpSpPr>
        <p:grpSp>
          <p:nvGrpSpPr>
            <p:cNvPr id="126" name="Graphic 2">
              <a:extLst>
                <a:ext uri="{FF2B5EF4-FFF2-40B4-BE49-F238E27FC236}">
                  <a16:creationId xmlns:a16="http://schemas.microsoft.com/office/drawing/2014/main" id="{D8F09B55-37A5-3CC8-8D3F-125E80B28F91}"/>
                </a:ext>
              </a:extLst>
            </p:cNvPr>
            <p:cNvGrpSpPr/>
            <p:nvPr/>
          </p:nvGrpSpPr>
          <p:grpSpPr>
            <a:xfrm>
              <a:off x="9817010" y="367908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221D81A-A441-C715-F53C-17FC75D39F21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F04AE35-5B3F-6D32-5E56-9BBF36833AE9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D259DD4F-E0A6-E241-9D97-885DE7C2ACA2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EAB9F86-5DC6-1D79-9E89-CB73AE243753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9957A45-CDFC-90D7-63CC-CE108C1F3769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6497A31-A96D-92D5-B5BE-0F8ED06C53B6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8D6988B-F73F-C8D8-04B5-58F08D06711B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56EBB089-7CAB-DBC0-98C7-6372F08F00DD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A3D3C77-3EE2-6BBE-966F-3A8B727FE889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77B228B-0C39-F330-4BDE-13495A4BDA6E}"/>
                </a:ext>
              </a:extLst>
            </p:cNvPr>
            <p:cNvSpPr/>
            <p:nvPr/>
          </p:nvSpPr>
          <p:spPr>
            <a:xfrm>
              <a:off x="10018931" y="551706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FBB8FBC-4C2E-0078-2033-6CB34E8C7E6B}"/>
                </a:ext>
              </a:extLst>
            </p:cNvPr>
            <p:cNvSpPr/>
            <p:nvPr/>
          </p:nvSpPr>
          <p:spPr>
            <a:xfrm>
              <a:off x="10558290" y="551706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B16F41E-429D-455F-8621-A04B50458280}"/>
                </a:ext>
              </a:extLst>
            </p:cNvPr>
            <p:cNvSpPr/>
            <p:nvPr/>
          </p:nvSpPr>
          <p:spPr>
            <a:xfrm>
              <a:off x="10016404" y="1092020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B8B01D7-8578-981C-8FB5-808F6B4915DB}"/>
                </a:ext>
              </a:extLst>
            </p:cNvPr>
            <p:cNvSpPr/>
            <p:nvPr/>
          </p:nvSpPr>
          <p:spPr>
            <a:xfrm>
              <a:off x="10557624" y="1092020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ED20395-C0FC-AC63-7367-BF59465584A3}"/>
                </a:ext>
              </a:extLst>
            </p:cNvPr>
            <p:cNvSpPr/>
            <p:nvPr/>
          </p:nvSpPr>
          <p:spPr>
            <a:xfrm>
              <a:off x="10022200" y="1632334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9F149DD-96B8-1129-1C89-447FC478C533}"/>
                </a:ext>
              </a:extLst>
            </p:cNvPr>
            <p:cNvSpPr/>
            <p:nvPr/>
          </p:nvSpPr>
          <p:spPr>
            <a:xfrm>
              <a:off x="10560864" y="1632334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47532A3D-D70A-F405-26E5-068C63856E8E}"/>
                </a:ext>
              </a:extLst>
            </p:cNvPr>
            <p:cNvGrpSpPr/>
            <p:nvPr/>
          </p:nvGrpSpPr>
          <p:grpSpPr>
            <a:xfrm>
              <a:off x="10214245" y="753415"/>
              <a:ext cx="290366" cy="288669"/>
              <a:chOff x="2311251" y="1352849"/>
              <a:chExt cx="290366" cy="288669"/>
            </a:xfrm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FF1EC69-91D5-2FA7-A36D-B015B7A3A534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669A238-BFF9-5C00-F218-1881361D5ABC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34" name="Graphic 2">
              <a:extLst>
                <a:ext uri="{FF2B5EF4-FFF2-40B4-BE49-F238E27FC236}">
                  <a16:creationId xmlns:a16="http://schemas.microsoft.com/office/drawing/2014/main" id="{5406515F-F824-2CC6-4D11-96DD9239D457}"/>
                </a:ext>
              </a:extLst>
            </p:cNvPr>
            <p:cNvGrpSpPr/>
            <p:nvPr/>
          </p:nvGrpSpPr>
          <p:grpSpPr>
            <a:xfrm>
              <a:off x="10762040" y="212982"/>
              <a:ext cx="290365" cy="288669"/>
              <a:chOff x="2859046" y="812416"/>
              <a:chExt cx="290365" cy="288669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903BE11E-020F-1BEA-D153-1D0F4A5F1B2A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E93FF7E-BD6B-55A9-2D0F-A2E96DD205A8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35" name="Graphic 2">
              <a:extLst>
                <a:ext uri="{FF2B5EF4-FFF2-40B4-BE49-F238E27FC236}">
                  <a16:creationId xmlns:a16="http://schemas.microsoft.com/office/drawing/2014/main" id="{7249DEE3-5D96-09FF-7EA4-032EDF4543AD}"/>
                </a:ext>
              </a:extLst>
            </p:cNvPr>
            <p:cNvGrpSpPr/>
            <p:nvPr/>
          </p:nvGrpSpPr>
          <p:grpSpPr>
            <a:xfrm>
              <a:off x="10216164" y="1838812"/>
              <a:ext cx="290366" cy="288669"/>
              <a:chOff x="2313170" y="2438246"/>
              <a:chExt cx="290366" cy="288669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1EB9386-94EE-C380-9FF9-A8F6A2B466E5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C25F2F1-BA6F-6D3F-AAAC-FAAB4055C55B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FC23F58-9127-5EDB-3B5F-092A47F2969B}"/>
                </a:ext>
              </a:extLst>
            </p:cNvPr>
            <p:cNvSpPr/>
            <p:nvPr/>
          </p:nvSpPr>
          <p:spPr>
            <a:xfrm>
              <a:off x="11105167" y="1094407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0F10E64-9B3B-3F60-87A8-C596BF0BBEEA}"/>
                </a:ext>
              </a:extLst>
            </p:cNvPr>
            <p:cNvSpPr/>
            <p:nvPr/>
          </p:nvSpPr>
          <p:spPr>
            <a:xfrm>
              <a:off x="11104497" y="1634720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8" name="Graphic 2">
              <a:extLst>
                <a:ext uri="{FF2B5EF4-FFF2-40B4-BE49-F238E27FC236}">
                  <a16:creationId xmlns:a16="http://schemas.microsoft.com/office/drawing/2014/main" id="{6F6DE814-5640-9943-81E7-C2DCF1CBE119}"/>
                </a:ext>
              </a:extLst>
            </p:cNvPr>
            <p:cNvGrpSpPr/>
            <p:nvPr/>
          </p:nvGrpSpPr>
          <p:grpSpPr>
            <a:xfrm>
              <a:off x="10761122" y="1296115"/>
              <a:ext cx="290365" cy="288669"/>
              <a:chOff x="2858128" y="1895549"/>
              <a:chExt cx="290365" cy="288669"/>
            </a:xfrm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E032D6B-D575-41A2-8F27-79ABA7BDB7E7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ECAE8F55-BEB9-3CA3-7DE1-9714D37FB0BD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39" name="Graphic 2">
              <a:extLst>
                <a:ext uri="{FF2B5EF4-FFF2-40B4-BE49-F238E27FC236}">
                  <a16:creationId xmlns:a16="http://schemas.microsoft.com/office/drawing/2014/main" id="{9583432B-68FA-9842-D8B3-A067D97F86E8}"/>
                </a:ext>
              </a:extLst>
            </p:cNvPr>
            <p:cNvGrpSpPr/>
            <p:nvPr/>
          </p:nvGrpSpPr>
          <p:grpSpPr>
            <a:xfrm>
              <a:off x="10225049" y="1293728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206BEF28-CFB1-5C8A-D89D-463EA878AF5E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CFD4CB1-7FF1-8E67-D8D4-4E94191EB4F1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0553764-7CCA-5E47-21BC-F292D88FFC1A}"/>
                </a:ext>
              </a:extLst>
            </p:cNvPr>
            <p:cNvSpPr/>
            <p:nvPr/>
          </p:nvSpPr>
          <p:spPr>
            <a:xfrm>
              <a:off x="11096376" y="554536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EAF3268-98FC-3B22-F279-F67C7309846E}"/>
                </a:ext>
              </a:extLst>
            </p:cNvPr>
            <p:cNvSpPr/>
            <p:nvPr/>
          </p:nvSpPr>
          <p:spPr>
            <a:xfrm>
              <a:off x="11099616" y="1090198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2" name="Graphic 2">
              <a:extLst>
                <a:ext uri="{FF2B5EF4-FFF2-40B4-BE49-F238E27FC236}">
                  <a16:creationId xmlns:a16="http://schemas.microsoft.com/office/drawing/2014/main" id="{4CA9CDE7-7350-5A9B-7D0B-A3CEB335347A}"/>
                </a:ext>
              </a:extLst>
            </p:cNvPr>
            <p:cNvGrpSpPr/>
            <p:nvPr/>
          </p:nvGrpSpPr>
          <p:grpSpPr>
            <a:xfrm>
              <a:off x="10763804" y="756244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9D99ED53-19BA-989F-A089-F4F1D31020C4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336EC4A1-90F5-9AAC-8B2F-729376E9C6E5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43" name="Graphic 2">
              <a:extLst>
                <a:ext uri="{FF2B5EF4-FFF2-40B4-BE49-F238E27FC236}">
                  <a16:creationId xmlns:a16="http://schemas.microsoft.com/office/drawing/2014/main" id="{86F28330-B331-DA75-081D-F8692A0E9E0B}"/>
                </a:ext>
              </a:extLst>
            </p:cNvPr>
            <p:cNvGrpSpPr/>
            <p:nvPr/>
          </p:nvGrpSpPr>
          <p:grpSpPr>
            <a:xfrm>
              <a:off x="11304891" y="1301784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A2891BC-7011-3E9F-5217-772D89A5D9AC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A561587-6AEE-5220-5778-B4708859CB6F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44" name="Graphic 2">
              <a:extLst>
                <a:ext uri="{FF2B5EF4-FFF2-40B4-BE49-F238E27FC236}">
                  <a16:creationId xmlns:a16="http://schemas.microsoft.com/office/drawing/2014/main" id="{9142AA51-3E3F-D32A-103F-99D91973C1F2}"/>
                </a:ext>
              </a:extLst>
            </p:cNvPr>
            <p:cNvGrpSpPr/>
            <p:nvPr/>
          </p:nvGrpSpPr>
          <p:grpSpPr>
            <a:xfrm>
              <a:off x="9682014" y="752284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1DD31AA-B56C-BB96-710F-715F756EC237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877192A-94C9-72C4-47FD-D2D3BD4C60D8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45" name="Graphic 2">
              <a:extLst>
                <a:ext uri="{FF2B5EF4-FFF2-40B4-BE49-F238E27FC236}">
                  <a16:creationId xmlns:a16="http://schemas.microsoft.com/office/drawing/2014/main" id="{D10B8DA0-F95A-F0B8-169D-3BB3EE311DD5}"/>
                </a:ext>
              </a:extLst>
            </p:cNvPr>
            <p:cNvGrpSpPr/>
            <p:nvPr/>
          </p:nvGrpSpPr>
          <p:grpSpPr>
            <a:xfrm>
              <a:off x="9818124" y="2570736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C47F6299-FC2D-5541-DDB7-AC195A9339DD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2D49EEC-0991-9FC9-B3E6-CC4B02F29EF5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69E8EE6-E945-73E8-9A92-2E807B6A99F7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17DBA0F3-BDDB-883D-060D-2DE91A4415F0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0C1F5B1-9736-5449-E874-B7B3F8114E85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38B33A7-8093-D280-A8D3-9C7F09F9C2DF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1881C672-0AB2-A9D2-13FE-0C5665595954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C2A5C4F7-EB17-2CB8-9E12-949CB88A3A13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122F732-FA29-4A2B-CAD5-F542FE6A6D50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A6C1F9A-7699-8360-66C4-029A9951B5B4}"/>
                </a:ext>
              </a:extLst>
            </p:cNvPr>
            <p:cNvSpPr/>
            <p:nvPr/>
          </p:nvSpPr>
          <p:spPr>
            <a:xfrm>
              <a:off x="10020045" y="2754534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A9B8DF6-606E-3289-92BB-8CDEFC5D53C5}"/>
                </a:ext>
              </a:extLst>
            </p:cNvPr>
            <p:cNvSpPr/>
            <p:nvPr/>
          </p:nvSpPr>
          <p:spPr>
            <a:xfrm>
              <a:off x="10559404" y="2754534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DC49A9F-99BE-EE26-8F30-06FE1B2AC759}"/>
                </a:ext>
              </a:extLst>
            </p:cNvPr>
            <p:cNvSpPr/>
            <p:nvPr/>
          </p:nvSpPr>
          <p:spPr>
            <a:xfrm>
              <a:off x="10017518" y="3294848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D2324AD-EB8B-87AD-101F-3B2E57AC295B}"/>
                </a:ext>
              </a:extLst>
            </p:cNvPr>
            <p:cNvSpPr/>
            <p:nvPr/>
          </p:nvSpPr>
          <p:spPr>
            <a:xfrm>
              <a:off x="10558738" y="3294848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7F68A71-0EBB-BCD7-CFAA-60B3F1F7C280}"/>
                </a:ext>
              </a:extLst>
            </p:cNvPr>
            <p:cNvSpPr/>
            <p:nvPr/>
          </p:nvSpPr>
          <p:spPr>
            <a:xfrm>
              <a:off x="10023314" y="3835162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87A2102-53D4-5829-FC18-1387EC762164}"/>
                </a:ext>
              </a:extLst>
            </p:cNvPr>
            <p:cNvSpPr/>
            <p:nvPr/>
          </p:nvSpPr>
          <p:spPr>
            <a:xfrm>
              <a:off x="10561978" y="3835162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2" name="Graphic 2">
              <a:extLst>
                <a:ext uri="{FF2B5EF4-FFF2-40B4-BE49-F238E27FC236}">
                  <a16:creationId xmlns:a16="http://schemas.microsoft.com/office/drawing/2014/main" id="{FB511BDA-D459-A917-982A-F652EFFB2817}"/>
                </a:ext>
              </a:extLst>
            </p:cNvPr>
            <p:cNvGrpSpPr/>
            <p:nvPr/>
          </p:nvGrpSpPr>
          <p:grpSpPr>
            <a:xfrm>
              <a:off x="10215359" y="2956243"/>
              <a:ext cx="290366" cy="288669"/>
              <a:chOff x="2311251" y="1352849"/>
              <a:chExt cx="290366" cy="288669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3AC2E57-F0AC-2D5D-E9A3-EFC8058D1827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F94B357-DBCE-B7BF-5E7E-2D4457BD09C8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53" name="Graphic 2">
              <a:extLst>
                <a:ext uri="{FF2B5EF4-FFF2-40B4-BE49-F238E27FC236}">
                  <a16:creationId xmlns:a16="http://schemas.microsoft.com/office/drawing/2014/main" id="{62D170D4-3E6E-B9D1-FD65-75A6B7852004}"/>
                </a:ext>
              </a:extLst>
            </p:cNvPr>
            <p:cNvGrpSpPr/>
            <p:nvPr/>
          </p:nvGrpSpPr>
          <p:grpSpPr>
            <a:xfrm>
              <a:off x="10763154" y="2415810"/>
              <a:ext cx="290365" cy="288669"/>
              <a:chOff x="2859046" y="812416"/>
              <a:chExt cx="290365" cy="288669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CF928E-B997-5853-D0A3-A594C948BB57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570ED37-56B4-4145-C3D7-07A7E5418B06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54" name="Graphic 2">
              <a:extLst>
                <a:ext uri="{FF2B5EF4-FFF2-40B4-BE49-F238E27FC236}">
                  <a16:creationId xmlns:a16="http://schemas.microsoft.com/office/drawing/2014/main" id="{A9EE24E1-693D-50BC-C566-51552DE2A153}"/>
                </a:ext>
              </a:extLst>
            </p:cNvPr>
            <p:cNvGrpSpPr/>
            <p:nvPr/>
          </p:nvGrpSpPr>
          <p:grpSpPr>
            <a:xfrm>
              <a:off x="10217278" y="4041640"/>
              <a:ext cx="290366" cy="288669"/>
              <a:chOff x="2313170" y="2438246"/>
              <a:chExt cx="290366" cy="288669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6307C9C-CC92-77C7-51C6-090741AF9D56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8938D7A-2AD1-1838-8E82-7A6C9BFB0D3D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8911D-B896-6042-8152-B3627422829D}"/>
                </a:ext>
              </a:extLst>
            </p:cNvPr>
            <p:cNvSpPr/>
            <p:nvPr/>
          </p:nvSpPr>
          <p:spPr>
            <a:xfrm>
              <a:off x="11106281" y="3297235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76D5D6-4CAE-9A6C-F195-AA0E7F2C5E70}"/>
                </a:ext>
              </a:extLst>
            </p:cNvPr>
            <p:cNvSpPr/>
            <p:nvPr/>
          </p:nvSpPr>
          <p:spPr>
            <a:xfrm>
              <a:off x="11105611" y="3837548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7" name="Graphic 2">
              <a:extLst>
                <a:ext uri="{FF2B5EF4-FFF2-40B4-BE49-F238E27FC236}">
                  <a16:creationId xmlns:a16="http://schemas.microsoft.com/office/drawing/2014/main" id="{23CBB0BA-7A25-EAAE-348F-F0065AC5CB3E}"/>
                </a:ext>
              </a:extLst>
            </p:cNvPr>
            <p:cNvGrpSpPr/>
            <p:nvPr/>
          </p:nvGrpSpPr>
          <p:grpSpPr>
            <a:xfrm>
              <a:off x="10762236" y="3498943"/>
              <a:ext cx="290365" cy="288669"/>
              <a:chOff x="2858128" y="1895549"/>
              <a:chExt cx="290365" cy="288669"/>
            </a:xfrm>
          </p:grpSpPr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298D87A-B735-FC35-E579-0A4091FC32C7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584AE20-721F-EE31-D7F7-6DADE3E8EF57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58" name="Graphic 2">
              <a:extLst>
                <a:ext uri="{FF2B5EF4-FFF2-40B4-BE49-F238E27FC236}">
                  <a16:creationId xmlns:a16="http://schemas.microsoft.com/office/drawing/2014/main" id="{51BB0B8A-81CC-7E20-B879-823889815AD3}"/>
                </a:ext>
              </a:extLst>
            </p:cNvPr>
            <p:cNvGrpSpPr/>
            <p:nvPr/>
          </p:nvGrpSpPr>
          <p:grpSpPr>
            <a:xfrm>
              <a:off x="10226163" y="3496556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F44C20B8-1B54-613C-76A3-E9DC0AFE3186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2E387AB-8D1E-6D0A-747C-EF1ACEF6EF3D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84CC433-1FE8-E1B1-BA40-48B3DA233AEB}"/>
                </a:ext>
              </a:extLst>
            </p:cNvPr>
            <p:cNvSpPr/>
            <p:nvPr/>
          </p:nvSpPr>
          <p:spPr>
            <a:xfrm>
              <a:off x="11097490" y="2757364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D1B8E7B-93CB-325C-2002-D6372823B4BD}"/>
                </a:ext>
              </a:extLst>
            </p:cNvPr>
            <p:cNvSpPr/>
            <p:nvPr/>
          </p:nvSpPr>
          <p:spPr>
            <a:xfrm>
              <a:off x="11100730" y="3293026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1" name="Graphic 2">
              <a:extLst>
                <a:ext uri="{FF2B5EF4-FFF2-40B4-BE49-F238E27FC236}">
                  <a16:creationId xmlns:a16="http://schemas.microsoft.com/office/drawing/2014/main" id="{9D2EB873-7FB2-FAFA-2E88-9EA8973139AA}"/>
                </a:ext>
              </a:extLst>
            </p:cNvPr>
            <p:cNvGrpSpPr/>
            <p:nvPr/>
          </p:nvGrpSpPr>
          <p:grpSpPr>
            <a:xfrm>
              <a:off x="10764918" y="2959072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0E20FC3-8038-648C-442E-A78E66A28AA5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74B578C7-84C7-1FE0-C35E-A71D426AA25D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62" name="Graphic 2">
              <a:extLst>
                <a:ext uri="{FF2B5EF4-FFF2-40B4-BE49-F238E27FC236}">
                  <a16:creationId xmlns:a16="http://schemas.microsoft.com/office/drawing/2014/main" id="{DC3C0275-D815-5ED2-7304-557581AA55F3}"/>
                </a:ext>
              </a:extLst>
            </p:cNvPr>
            <p:cNvGrpSpPr/>
            <p:nvPr/>
          </p:nvGrpSpPr>
          <p:grpSpPr>
            <a:xfrm>
              <a:off x="11306005" y="3504612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D01A4A77-30BD-A670-27EA-653B10176340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138D091-4175-7014-4A0F-E6E1B0AC9893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63" name="Graphic 2">
              <a:extLst>
                <a:ext uri="{FF2B5EF4-FFF2-40B4-BE49-F238E27FC236}">
                  <a16:creationId xmlns:a16="http://schemas.microsoft.com/office/drawing/2014/main" id="{69487DC8-4272-8112-DFB5-CD218D62EEEF}"/>
                </a:ext>
              </a:extLst>
            </p:cNvPr>
            <p:cNvGrpSpPr/>
            <p:nvPr/>
          </p:nvGrpSpPr>
          <p:grpSpPr>
            <a:xfrm>
              <a:off x="9683128" y="2955112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7277700-2378-AE50-B72D-6FD61787F112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F167BC4-055F-4313-0AE2-74778DFBBB80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742EF26-C14C-1400-2BA5-66286CC15A85}"/>
                </a:ext>
              </a:extLst>
            </p:cNvPr>
            <p:cNvSpPr/>
            <p:nvPr/>
          </p:nvSpPr>
          <p:spPr>
            <a:xfrm>
              <a:off x="10017299" y="2227820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7DDFB7A-4884-8827-B10D-A3280B5AB023}"/>
                </a:ext>
              </a:extLst>
            </p:cNvPr>
            <p:cNvSpPr/>
            <p:nvPr/>
          </p:nvSpPr>
          <p:spPr>
            <a:xfrm>
              <a:off x="10556658" y="2227820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5F98C2F-B683-2230-F7BB-BFC3DF11447E}"/>
                </a:ext>
              </a:extLst>
            </p:cNvPr>
            <p:cNvSpPr/>
            <p:nvPr/>
          </p:nvSpPr>
          <p:spPr>
            <a:xfrm>
              <a:off x="11094744" y="2230650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7" name="Graphic 2">
              <a:extLst>
                <a:ext uri="{FF2B5EF4-FFF2-40B4-BE49-F238E27FC236}">
                  <a16:creationId xmlns:a16="http://schemas.microsoft.com/office/drawing/2014/main" id="{27E98E86-708F-DDA1-D710-04BB00DFEB21}"/>
                </a:ext>
              </a:extLst>
            </p:cNvPr>
            <p:cNvGrpSpPr/>
            <p:nvPr/>
          </p:nvGrpSpPr>
          <p:grpSpPr>
            <a:xfrm>
              <a:off x="10763803" y="1858349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FA623C4F-5EA3-0BEB-36BF-B57D0B9018BE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44571AC9-4362-DB67-4472-C8BFDD4A5FA0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68" name="Graphic 2">
              <a:extLst>
                <a:ext uri="{FF2B5EF4-FFF2-40B4-BE49-F238E27FC236}">
                  <a16:creationId xmlns:a16="http://schemas.microsoft.com/office/drawing/2014/main" id="{8F501319-D024-23D3-6115-58B5DA4A8C17}"/>
                </a:ext>
              </a:extLst>
            </p:cNvPr>
            <p:cNvGrpSpPr/>
            <p:nvPr/>
          </p:nvGrpSpPr>
          <p:grpSpPr>
            <a:xfrm>
              <a:off x="10238030" y="2423113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0487329-FFC4-290F-0A5A-DF93C740A973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8FA0C93-3493-A3A6-86EF-215C4AED3B01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69" name="Graphic 2">
              <a:extLst>
                <a:ext uri="{FF2B5EF4-FFF2-40B4-BE49-F238E27FC236}">
                  <a16:creationId xmlns:a16="http://schemas.microsoft.com/office/drawing/2014/main" id="{A1126AA5-0C61-C7F0-C0F6-4FE3B3290E64}"/>
                </a:ext>
              </a:extLst>
            </p:cNvPr>
            <p:cNvGrpSpPr/>
            <p:nvPr/>
          </p:nvGrpSpPr>
          <p:grpSpPr>
            <a:xfrm>
              <a:off x="9673430" y="1858349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B63E737-EF94-A4C2-7427-2AB8E3161C84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CDA8AD0-DADA-1C16-E0F2-63970B5CE0B5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70" name="Graphic 2">
              <a:extLst>
                <a:ext uri="{FF2B5EF4-FFF2-40B4-BE49-F238E27FC236}">
                  <a16:creationId xmlns:a16="http://schemas.microsoft.com/office/drawing/2014/main" id="{CE1E41B9-1609-E11B-7BE4-4976C87A9056}"/>
                </a:ext>
              </a:extLst>
            </p:cNvPr>
            <p:cNvGrpSpPr/>
            <p:nvPr/>
          </p:nvGrpSpPr>
          <p:grpSpPr>
            <a:xfrm>
              <a:off x="11284497" y="2409538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3DAF9F2-49CC-19C3-C1BA-2EBA6B4F6485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31D7F89-05F6-3B43-4F44-E4C6C20218BC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</p:grpSp>
      <p:grpSp>
        <p:nvGrpSpPr>
          <p:cNvPr id="231" name="Graphic 2">
            <a:extLst>
              <a:ext uri="{FF2B5EF4-FFF2-40B4-BE49-F238E27FC236}">
                <a16:creationId xmlns:a16="http://schemas.microsoft.com/office/drawing/2014/main" id="{A22D2359-A2F6-F2FB-DA0D-541278395998}"/>
              </a:ext>
            </a:extLst>
          </p:cNvPr>
          <p:cNvGrpSpPr/>
          <p:nvPr/>
        </p:nvGrpSpPr>
        <p:grpSpPr>
          <a:xfrm>
            <a:off x="1630765" y="1544774"/>
            <a:ext cx="1650489" cy="1650485"/>
            <a:chOff x="1914016" y="967342"/>
            <a:chExt cx="1650489" cy="1650485"/>
          </a:xfrm>
          <a:noFill/>
        </p:grpSpPr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D4D2901-0D98-7CCE-8B74-352903D7EFDF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EEA920-6E2A-278E-7509-5DF9810AAE68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8BDDB9C-7EF0-3369-68C2-526864C6E165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FF12FA3-70A0-EF9D-3CE6-664B3DB51975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DB42B11-11B2-7BDD-F4AD-C8C1EE6F79CA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0272AA1-5442-E5E7-845A-AD5A52E3F06E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E25CEF5-51C6-4A0D-097C-0285B1113A7E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94E315B-CAB6-AD9C-3643-D7F37029EBC5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EB233045-9AA5-309B-9BC1-4946043D4686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48554A7E-C84C-0E7E-2DD7-BF2420AB2952}"/>
              </a:ext>
            </a:extLst>
          </p:cNvPr>
          <p:cNvSpPr/>
          <p:nvPr/>
        </p:nvSpPr>
        <p:spPr>
          <a:xfrm>
            <a:off x="1832686" y="1728572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3351CDD9-DBC3-07A5-62E9-4E963D48428E}"/>
              </a:ext>
            </a:extLst>
          </p:cNvPr>
          <p:cNvSpPr/>
          <p:nvPr/>
        </p:nvSpPr>
        <p:spPr>
          <a:xfrm>
            <a:off x="2372045" y="1728572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16CD716D-1031-42E3-023E-CA9310B1C121}"/>
              </a:ext>
            </a:extLst>
          </p:cNvPr>
          <p:cNvSpPr/>
          <p:nvPr/>
        </p:nvSpPr>
        <p:spPr>
          <a:xfrm>
            <a:off x="1830159" y="2268886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6D78FA0C-6C16-EA6C-9BC7-46D3ADD422A6}"/>
              </a:ext>
            </a:extLst>
          </p:cNvPr>
          <p:cNvSpPr/>
          <p:nvPr/>
        </p:nvSpPr>
        <p:spPr>
          <a:xfrm>
            <a:off x="2371379" y="2268886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D62260D2-004C-76B2-6C17-8F7FEE3F546C}"/>
              </a:ext>
            </a:extLst>
          </p:cNvPr>
          <p:cNvSpPr/>
          <p:nvPr/>
        </p:nvSpPr>
        <p:spPr>
          <a:xfrm>
            <a:off x="1835955" y="2809200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50CD2E1F-762C-728F-77AC-AFB6870BC73A}"/>
              </a:ext>
            </a:extLst>
          </p:cNvPr>
          <p:cNvSpPr/>
          <p:nvPr/>
        </p:nvSpPr>
        <p:spPr>
          <a:xfrm>
            <a:off x="2374619" y="2809200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7" name="Graphic 2">
            <a:extLst>
              <a:ext uri="{FF2B5EF4-FFF2-40B4-BE49-F238E27FC236}">
                <a16:creationId xmlns:a16="http://schemas.microsoft.com/office/drawing/2014/main" id="{036902B9-2FBC-31F9-189E-CB0A144687CC}"/>
              </a:ext>
            </a:extLst>
          </p:cNvPr>
          <p:cNvGrpSpPr/>
          <p:nvPr/>
        </p:nvGrpSpPr>
        <p:grpSpPr>
          <a:xfrm>
            <a:off x="2028000" y="1930281"/>
            <a:ext cx="290366" cy="288669"/>
            <a:chOff x="2311251" y="1352849"/>
            <a:chExt cx="290366" cy="288669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25F3FA-AD25-C4ED-DDB6-3F7186659CE1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8D25530D-354F-0D81-5417-AF95C7DB4FF5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0" name="Graphic 2">
            <a:extLst>
              <a:ext uri="{FF2B5EF4-FFF2-40B4-BE49-F238E27FC236}">
                <a16:creationId xmlns:a16="http://schemas.microsoft.com/office/drawing/2014/main" id="{AC13F4E7-3537-EDBE-F8A3-BA501FB856A1}"/>
              </a:ext>
            </a:extLst>
          </p:cNvPr>
          <p:cNvGrpSpPr/>
          <p:nvPr/>
        </p:nvGrpSpPr>
        <p:grpSpPr>
          <a:xfrm>
            <a:off x="2575795" y="1389848"/>
            <a:ext cx="290365" cy="288669"/>
            <a:chOff x="2859046" y="812416"/>
            <a:chExt cx="290365" cy="288669"/>
          </a:xfrm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CC9C526-776F-2E37-052A-0FF56BFDD177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4D0B3C8-D133-AFF7-5634-B9DEF3E52EBB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3" name="Graphic 2">
            <a:extLst>
              <a:ext uri="{FF2B5EF4-FFF2-40B4-BE49-F238E27FC236}">
                <a16:creationId xmlns:a16="http://schemas.microsoft.com/office/drawing/2014/main" id="{7E17672E-C1E9-8FED-6221-F5F470B195E3}"/>
              </a:ext>
            </a:extLst>
          </p:cNvPr>
          <p:cNvGrpSpPr/>
          <p:nvPr/>
        </p:nvGrpSpPr>
        <p:grpSpPr>
          <a:xfrm>
            <a:off x="2029919" y="3015678"/>
            <a:ext cx="290366" cy="288669"/>
            <a:chOff x="2313170" y="2438246"/>
            <a:chExt cx="290366" cy="288669"/>
          </a:xfrm>
        </p:grpSpPr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9E148C4-CAC9-4792-3271-5A7BD632FC42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F9B0443E-1668-6E28-E591-C1099D408102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8DD414FC-DF38-E62E-5900-BE81A9DB29D7}"/>
              </a:ext>
            </a:extLst>
          </p:cNvPr>
          <p:cNvSpPr/>
          <p:nvPr/>
        </p:nvSpPr>
        <p:spPr>
          <a:xfrm>
            <a:off x="2918922" y="2271273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BC113C4A-E964-A95A-CD27-28BDD399749E}"/>
              </a:ext>
            </a:extLst>
          </p:cNvPr>
          <p:cNvSpPr/>
          <p:nvPr/>
        </p:nvSpPr>
        <p:spPr>
          <a:xfrm>
            <a:off x="2918252" y="2811586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8" name="Graphic 2">
            <a:extLst>
              <a:ext uri="{FF2B5EF4-FFF2-40B4-BE49-F238E27FC236}">
                <a16:creationId xmlns:a16="http://schemas.microsoft.com/office/drawing/2014/main" id="{48CB6C73-88DB-A607-AA6D-DF0CC24659B1}"/>
              </a:ext>
            </a:extLst>
          </p:cNvPr>
          <p:cNvGrpSpPr/>
          <p:nvPr/>
        </p:nvGrpSpPr>
        <p:grpSpPr>
          <a:xfrm>
            <a:off x="2574877" y="2472981"/>
            <a:ext cx="290365" cy="288669"/>
            <a:chOff x="2858128" y="1895549"/>
            <a:chExt cx="290365" cy="288669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167A8F2-D0C1-DCEB-3C81-2E39A71D92E9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5B793B3-A416-D393-F040-7AB69D3EB7D0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1" name="Graphic 2">
            <a:extLst>
              <a:ext uri="{FF2B5EF4-FFF2-40B4-BE49-F238E27FC236}">
                <a16:creationId xmlns:a16="http://schemas.microsoft.com/office/drawing/2014/main" id="{400CAAD5-E628-05FC-F913-C4813CEB5062}"/>
              </a:ext>
            </a:extLst>
          </p:cNvPr>
          <p:cNvGrpSpPr/>
          <p:nvPr/>
        </p:nvGrpSpPr>
        <p:grpSpPr>
          <a:xfrm>
            <a:off x="2038804" y="2470594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61F9416-89FD-42CA-1C88-4712C2E7C00F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9D482B08-85BE-3DA5-5DB1-8A91F695AAC0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6B52E595-5C39-3459-737E-79C365F9263E}"/>
              </a:ext>
            </a:extLst>
          </p:cNvPr>
          <p:cNvSpPr/>
          <p:nvPr/>
        </p:nvSpPr>
        <p:spPr>
          <a:xfrm>
            <a:off x="2910131" y="1731402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03A41627-5137-F919-E5C5-2B62859BEA72}"/>
              </a:ext>
            </a:extLst>
          </p:cNvPr>
          <p:cNvSpPr/>
          <p:nvPr/>
        </p:nvSpPr>
        <p:spPr>
          <a:xfrm>
            <a:off x="2913371" y="2267064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6" name="Graphic 2">
            <a:extLst>
              <a:ext uri="{FF2B5EF4-FFF2-40B4-BE49-F238E27FC236}">
                <a16:creationId xmlns:a16="http://schemas.microsoft.com/office/drawing/2014/main" id="{FCE28456-8585-9D9B-5E66-5F757F2D95BC}"/>
              </a:ext>
            </a:extLst>
          </p:cNvPr>
          <p:cNvGrpSpPr/>
          <p:nvPr/>
        </p:nvGrpSpPr>
        <p:grpSpPr>
          <a:xfrm>
            <a:off x="2577559" y="1933110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2734026F-AADF-B476-B222-086F013A5ABC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5B9DCB7D-01C8-7370-64F3-F07EEA0566C5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9" name="Graphic 2">
            <a:extLst>
              <a:ext uri="{FF2B5EF4-FFF2-40B4-BE49-F238E27FC236}">
                <a16:creationId xmlns:a16="http://schemas.microsoft.com/office/drawing/2014/main" id="{CCA756F1-538C-D155-4541-FF3D203DC157}"/>
              </a:ext>
            </a:extLst>
          </p:cNvPr>
          <p:cNvGrpSpPr/>
          <p:nvPr/>
        </p:nvGrpSpPr>
        <p:grpSpPr>
          <a:xfrm>
            <a:off x="3118646" y="2478650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D400B7D-0C99-CC7E-4129-EDCA9DD578F2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92D939E2-07C9-61EC-6053-A86269F9143A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72" name="Graphic 2">
            <a:extLst>
              <a:ext uri="{FF2B5EF4-FFF2-40B4-BE49-F238E27FC236}">
                <a16:creationId xmlns:a16="http://schemas.microsoft.com/office/drawing/2014/main" id="{FD5DA1DD-C274-6312-A504-6D902A334C3A}"/>
              </a:ext>
            </a:extLst>
          </p:cNvPr>
          <p:cNvGrpSpPr/>
          <p:nvPr/>
        </p:nvGrpSpPr>
        <p:grpSpPr>
          <a:xfrm>
            <a:off x="1495769" y="1929150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9798D06-EE09-BBE5-A2FA-FEDFE8EB5304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A67AE240-C533-C44D-B89A-FF3F2A65C8FB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75" name="Graphic 2">
            <a:extLst>
              <a:ext uri="{FF2B5EF4-FFF2-40B4-BE49-F238E27FC236}">
                <a16:creationId xmlns:a16="http://schemas.microsoft.com/office/drawing/2014/main" id="{A07DB6E6-9C51-28E5-DE33-841DD92C1BB5}"/>
              </a:ext>
            </a:extLst>
          </p:cNvPr>
          <p:cNvGrpSpPr/>
          <p:nvPr/>
        </p:nvGrpSpPr>
        <p:grpSpPr>
          <a:xfrm>
            <a:off x="1631879" y="3747602"/>
            <a:ext cx="1650489" cy="1650485"/>
            <a:chOff x="1914016" y="967342"/>
            <a:chExt cx="1650489" cy="1650485"/>
          </a:xfrm>
          <a:noFill/>
        </p:grpSpPr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8FA1DDB-DD4D-F1AB-4DDE-948B0FC9BCC7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5C945A25-D78D-5FF3-5ACA-880F5CE599E0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B182219-1E47-95BA-E8CF-9E2978F5B997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E72F89A-A069-09E1-3699-6DA10D46E2E0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0F18A29-232A-B799-B7F0-E9170F6367CD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FE50A5E-9B1D-E3A3-63E2-7C9C65617464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F2DFEBB-916D-AA25-3732-A6BF989CFF5D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DCC99D5E-28C0-9B80-867B-C1479B8810FD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50F579E-6750-A645-E35C-32A6CA782D82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02D3FA41-023E-DB91-0731-B507D315FF6A}"/>
              </a:ext>
            </a:extLst>
          </p:cNvPr>
          <p:cNvSpPr/>
          <p:nvPr/>
        </p:nvSpPr>
        <p:spPr>
          <a:xfrm>
            <a:off x="1833800" y="3931400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32BFEFE0-17D0-5CAB-AB7B-A3EE38FE9B7D}"/>
              </a:ext>
            </a:extLst>
          </p:cNvPr>
          <p:cNvSpPr/>
          <p:nvPr/>
        </p:nvSpPr>
        <p:spPr>
          <a:xfrm>
            <a:off x="2373159" y="3931400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CF6CB0DA-49D3-B23F-33FC-919EB2E7C92A}"/>
              </a:ext>
            </a:extLst>
          </p:cNvPr>
          <p:cNvSpPr/>
          <p:nvPr/>
        </p:nvSpPr>
        <p:spPr>
          <a:xfrm>
            <a:off x="1831273" y="4471714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0FDA58D9-7429-9824-5D01-700D5D2F52B2}"/>
              </a:ext>
            </a:extLst>
          </p:cNvPr>
          <p:cNvSpPr/>
          <p:nvPr/>
        </p:nvSpPr>
        <p:spPr>
          <a:xfrm>
            <a:off x="2372493" y="4471714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AAF53ED9-99FF-269C-07B4-D5F4A92F99F1}"/>
              </a:ext>
            </a:extLst>
          </p:cNvPr>
          <p:cNvSpPr/>
          <p:nvPr/>
        </p:nvSpPr>
        <p:spPr>
          <a:xfrm>
            <a:off x="1837069" y="5012028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E012EFED-B2F1-D0DE-AD37-CF008402471B}"/>
              </a:ext>
            </a:extLst>
          </p:cNvPr>
          <p:cNvSpPr/>
          <p:nvPr/>
        </p:nvSpPr>
        <p:spPr>
          <a:xfrm>
            <a:off x="2375733" y="5012028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1" name="Graphic 2">
            <a:extLst>
              <a:ext uri="{FF2B5EF4-FFF2-40B4-BE49-F238E27FC236}">
                <a16:creationId xmlns:a16="http://schemas.microsoft.com/office/drawing/2014/main" id="{1C44F726-1CAC-F295-6833-C85D1791E2B9}"/>
              </a:ext>
            </a:extLst>
          </p:cNvPr>
          <p:cNvGrpSpPr/>
          <p:nvPr/>
        </p:nvGrpSpPr>
        <p:grpSpPr>
          <a:xfrm>
            <a:off x="2029114" y="4133109"/>
            <a:ext cx="290366" cy="288669"/>
            <a:chOff x="2311251" y="1352849"/>
            <a:chExt cx="290366" cy="288669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825984D-0AEB-E218-9224-8C95D4533F7E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E9A4363-8046-CCAC-BEF5-C6A27B277315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94" name="Graphic 2">
            <a:extLst>
              <a:ext uri="{FF2B5EF4-FFF2-40B4-BE49-F238E27FC236}">
                <a16:creationId xmlns:a16="http://schemas.microsoft.com/office/drawing/2014/main" id="{EC282904-25AE-1198-2297-463BB7AF9267}"/>
              </a:ext>
            </a:extLst>
          </p:cNvPr>
          <p:cNvGrpSpPr/>
          <p:nvPr/>
        </p:nvGrpSpPr>
        <p:grpSpPr>
          <a:xfrm>
            <a:off x="2576909" y="3592676"/>
            <a:ext cx="290365" cy="288669"/>
            <a:chOff x="2859046" y="812416"/>
            <a:chExt cx="290365" cy="288669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848B520-DD97-6255-6C8E-C59AA77A42BF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C3F9AF79-6331-D72D-9388-12953EC36BAF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97" name="Graphic 2">
            <a:extLst>
              <a:ext uri="{FF2B5EF4-FFF2-40B4-BE49-F238E27FC236}">
                <a16:creationId xmlns:a16="http://schemas.microsoft.com/office/drawing/2014/main" id="{3D708BC2-273B-8176-B67A-ECF9439B904D}"/>
              </a:ext>
            </a:extLst>
          </p:cNvPr>
          <p:cNvGrpSpPr/>
          <p:nvPr/>
        </p:nvGrpSpPr>
        <p:grpSpPr>
          <a:xfrm>
            <a:off x="2031033" y="5218506"/>
            <a:ext cx="290366" cy="288669"/>
            <a:chOff x="2313170" y="2438246"/>
            <a:chExt cx="290366" cy="288669"/>
          </a:xfrm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18345D3-24E1-4F47-C6E7-904027A54910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17801805-38D1-350B-9E82-FD3C488E42D6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8F05E532-EACD-C94B-4C4D-FC46BD891079}"/>
              </a:ext>
            </a:extLst>
          </p:cNvPr>
          <p:cNvSpPr/>
          <p:nvPr/>
        </p:nvSpPr>
        <p:spPr>
          <a:xfrm>
            <a:off x="2920036" y="4474101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33A735E1-B56F-0CBE-2341-8AC61AC9BA51}"/>
              </a:ext>
            </a:extLst>
          </p:cNvPr>
          <p:cNvSpPr/>
          <p:nvPr/>
        </p:nvSpPr>
        <p:spPr>
          <a:xfrm>
            <a:off x="2919366" y="5014414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2" name="Graphic 2">
            <a:extLst>
              <a:ext uri="{FF2B5EF4-FFF2-40B4-BE49-F238E27FC236}">
                <a16:creationId xmlns:a16="http://schemas.microsoft.com/office/drawing/2014/main" id="{6D7B579D-96F0-2465-088F-1BB3C94D42D0}"/>
              </a:ext>
            </a:extLst>
          </p:cNvPr>
          <p:cNvGrpSpPr/>
          <p:nvPr/>
        </p:nvGrpSpPr>
        <p:grpSpPr>
          <a:xfrm>
            <a:off x="2575991" y="4675809"/>
            <a:ext cx="290365" cy="288669"/>
            <a:chOff x="2858128" y="1895549"/>
            <a:chExt cx="290365" cy="288669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F750395-1F27-0716-BAA0-CD106744AA21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9ACF7908-286D-6EE7-5D7B-7F1E138F718C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5" name="Graphic 2">
            <a:extLst>
              <a:ext uri="{FF2B5EF4-FFF2-40B4-BE49-F238E27FC236}">
                <a16:creationId xmlns:a16="http://schemas.microsoft.com/office/drawing/2014/main" id="{3AF16D77-662E-BB56-7983-70510E919AC9}"/>
              </a:ext>
            </a:extLst>
          </p:cNvPr>
          <p:cNvGrpSpPr/>
          <p:nvPr/>
        </p:nvGrpSpPr>
        <p:grpSpPr>
          <a:xfrm>
            <a:off x="2039918" y="4673422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DC27C561-1E68-2DE8-69D0-F798A3A0FBAD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E501F44B-3173-8B04-FA81-399EA641E2C3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3387E4BB-86B1-9392-3F7E-73F0382F632C}"/>
              </a:ext>
            </a:extLst>
          </p:cNvPr>
          <p:cNvSpPr/>
          <p:nvPr/>
        </p:nvSpPr>
        <p:spPr>
          <a:xfrm>
            <a:off x="2911245" y="3934230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5A3D10E6-2E28-65BA-C90E-45FF720CE906}"/>
              </a:ext>
            </a:extLst>
          </p:cNvPr>
          <p:cNvSpPr/>
          <p:nvPr/>
        </p:nvSpPr>
        <p:spPr>
          <a:xfrm>
            <a:off x="2914485" y="4469892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0" name="Graphic 2">
            <a:extLst>
              <a:ext uri="{FF2B5EF4-FFF2-40B4-BE49-F238E27FC236}">
                <a16:creationId xmlns:a16="http://schemas.microsoft.com/office/drawing/2014/main" id="{CC63FF30-65B6-64DC-7DD6-40AE7E887990}"/>
              </a:ext>
            </a:extLst>
          </p:cNvPr>
          <p:cNvGrpSpPr/>
          <p:nvPr/>
        </p:nvGrpSpPr>
        <p:grpSpPr>
          <a:xfrm>
            <a:off x="2578673" y="4135938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45EDEBD-E179-1786-E951-395814FDD7EA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F966E6FD-5790-A652-8035-930321621F96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3" name="Graphic 2">
            <a:extLst>
              <a:ext uri="{FF2B5EF4-FFF2-40B4-BE49-F238E27FC236}">
                <a16:creationId xmlns:a16="http://schemas.microsoft.com/office/drawing/2014/main" id="{DDC24168-B57C-BAB5-D6BE-7798B4D873DD}"/>
              </a:ext>
            </a:extLst>
          </p:cNvPr>
          <p:cNvGrpSpPr/>
          <p:nvPr/>
        </p:nvGrpSpPr>
        <p:grpSpPr>
          <a:xfrm>
            <a:off x="3119760" y="4681478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9540C938-B9F0-D3D5-9C9B-C21AA40C1B41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18207C5C-C93B-3347-35CA-64E3B7A1937A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6" name="Graphic 2">
            <a:extLst>
              <a:ext uri="{FF2B5EF4-FFF2-40B4-BE49-F238E27FC236}">
                <a16:creationId xmlns:a16="http://schemas.microsoft.com/office/drawing/2014/main" id="{F4887B33-0832-CA96-22FE-B39EB500E706}"/>
              </a:ext>
            </a:extLst>
          </p:cNvPr>
          <p:cNvGrpSpPr/>
          <p:nvPr/>
        </p:nvGrpSpPr>
        <p:grpSpPr>
          <a:xfrm>
            <a:off x="1496883" y="4131978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F432000-5025-AB91-5BAA-2589A658E924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893BB2B1-CC41-28E3-5EAF-67B9DE93C518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3281B13A-981B-4CCD-A942-B0877240AEE4}"/>
              </a:ext>
            </a:extLst>
          </p:cNvPr>
          <p:cNvSpPr/>
          <p:nvPr/>
        </p:nvSpPr>
        <p:spPr>
          <a:xfrm>
            <a:off x="1831054" y="3404686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1F936BBE-D348-D4BB-F4A1-D3FA2148C248}"/>
              </a:ext>
            </a:extLst>
          </p:cNvPr>
          <p:cNvSpPr/>
          <p:nvPr/>
        </p:nvSpPr>
        <p:spPr>
          <a:xfrm>
            <a:off x="2370413" y="3404686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57C4FE0D-5668-E94C-9ABA-9A872234E44C}"/>
              </a:ext>
            </a:extLst>
          </p:cNvPr>
          <p:cNvSpPr/>
          <p:nvPr/>
        </p:nvSpPr>
        <p:spPr>
          <a:xfrm>
            <a:off x="2908499" y="3407516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2" name="Graphic 2">
            <a:extLst>
              <a:ext uri="{FF2B5EF4-FFF2-40B4-BE49-F238E27FC236}">
                <a16:creationId xmlns:a16="http://schemas.microsoft.com/office/drawing/2014/main" id="{52ABC339-9129-1272-E819-B5559D07FCEA}"/>
              </a:ext>
            </a:extLst>
          </p:cNvPr>
          <p:cNvGrpSpPr/>
          <p:nvPr/>
        </p:nvGrpSpPr>
        <p:grpSpPr>
          <a:xfrm>
            <a:off x="2577558" y="303521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5AD2FAF-07C8-A1D9-4905-D2E0AEC2471B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E641BCBE-5BB9-25AC-F1A7-1914362E9069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25" name="Graphic 2">
            <a:extLst>
              <a:ext uri="{FF2B5EF4-FFF2-40B4-BE49-F238E27FC236}">
                <a16:creationId xmlns:a16="http://schemas.microsoft.com/office/drawing/2014/main" id="{F2B3F22C-0977-DA8C-B6EB-D5B28A76C57C}"/>
              </a:ext>
            </a:extLst>
          </p:cNvPr>
          <p:cNvGrpSpPr/>
          <p:nvPr/>
        </p:nvGrpSpPr>
        <p:grpSpPr>
          <a:xfrm>
            <a:off x="2051785" y="3599979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F95B4AE-993C-C876-2CB0-5AE891891169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25717559-0A05-95C9-1E5E-BF5666247CEB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28" name="Graphic 2">
            <a:extLst>
              <a:ext uri="{FF2B5EF4-FFF2-40B4-BE49-F238E27FC236}">
                <a16:creationId xmlns:a16="http://schemas.microsoft.com/office/drawing/2014/main" id="{31D9CFE4-65E8-B8BA-37B0-191DD282D000}"/>
              </a:ext>
            </a:extLst>
          </p:cNvPr>
          <p:cNvGrpSpPr/>
          <p:nvPr/>
        </p:nvGrpSpPr>
        <p:grpSpPr>
          <a:xfrm>
            <a:off x="1487185" y="303521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5D9B6646-D4FB-1AE4-06BB-176B0CB51F5F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742EAE05-F56B-DA02-05FA-3047C9F7BE6B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31" name="Graphic 2">
            <a:extLst>
              <a:ext uri="{FF2B5EF4-FFF2-40B4-BE49-F238E27FC236}">
                <a16:creationId xmlns:a16="http://schemas.microsoft.com/office/drawing/2014/main" id="{0F596A9E-C26A-FA9D-ECE5-16D61A031DB8}"/>
              </a:ext>
            </a:extLst>
          </p:cNvPr>
          <p:cNvGrpSpPr/>
          <p:nvPr/>
        </p:nvGrpSpPr>
        <p:grpSpPr>
          <a:xfrm>
            <a:off x="3098252" y="3586404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14EC890-EF0A-8306-CA3F-5E56C29CE3DA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6197473-D3AB-CD42-2E7B-AF440FEFD6AC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72D047B1-915A-5B97-9CF9-64AA3428C5A7}"/>
                  </a:ext>
                </a:extLst>
              </p:cNvPr>
              <p:cNvSpPr txBox="1"/>
              <p:nvPr/>
            </p:nvSpPr>
            <p:spPr>
              <a:xfrm>
                <a:off x="890805" y="2177514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72D047B1-915A-5B97-9CF9-64AA3428C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05" y="2177514"/>
                <a:ext cx="459869" cy="461665"/>
              </a:xfrm>
              <a:prstGeom prst="rect">
                <a:avLst/>
              </a:prstGeom>
              <a:blipFill>
                <a:blip r:embed="rId2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7D498255-8027-A159-0C8C-353C1729C406}"/>
                  </a:ext>
                </a:extLst>
              </p:cNvPr>
              <p:cNvSpPr txBox="1"/>
              <p:nvPr/>
            </p:nvSpPr>
            <p:spPr>
              <a:xfrm>
                <a:off x="855595" y="4329059"/>
                <a:ext cx="532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7D498255-8027-A159-0C8C-353C1729C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95" y="4329059"/>
                <a:ext cx="532518" cy="461665"/>
              </a:xfrm>
              <a:prstGeom prst="rect">
                <a:avLst/>
              </a:prstGeom>
              <a:blipFill>
                <a:blip r:embed="rId3"/>
                <a:stretch>
                  <a:fillRect l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6" name="TextBox 335">
            <a:extLst>
              <a:ext uri="{FF2B5EF4-FFF2-40B4-BE49-F238E27FC236}">
                <a16:creationId xmlns:a16="http://schemas.microsoft.com/office/drawing/2014/main" id="{BC2A80F1-FC79-06EA-D1A8-CA5ECECE8499}"/>
              </a:ext>
            </a:extLst>
          </p:cNvPr>
          <p:cNvSpPr txBox="1"/>
          <p:nvPr/>
        </p:nvSpPr>
        <p:spPr>
          <a:xfrm>
            <a:off x="1534546" y="5624203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Logical qubits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2649B28-A18F-BD86-551B-1F22324AD697}"/>
              </a:ext>
            </a:extLst>
          </p:cNvPr>
          <p:cNvSpPr txBox="1"/>
          <p:nvPr/>
        </p:nvSpPr>
        <p:spPr>
          <a:xfrm>
            <a:off x="4479072" y="5624203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Merge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14587AC0-F75A-C6F4-0418-B109825F1364}"/>
              </a:ext>
            </a:extLst>
          </p:cNvPr>
          <p:cNvSpPr txBox="1"/>
          <p:nvPr/>
        </p:nvSpPr>
        <p:spPr>
          <a:xfrm>
            <a:off x="7069548" y="5624203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Split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D46B5-4472-EA12-EB29-95D89CAB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4584A-77F4-A826-C9F0-C2BF475864C1}"/>
              </a:ext>
            </a:extLst>
          </p:cNvPr>
          <p:cNvSpPr txBox="1"/>
          <p:nvPr/>
        </p:nvSpPr>
        <p:spPr>
          <a:xfrm>
            <a:off x="8684886" y="2767280"/>
            <a:ext cx="27695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Lattice Surgery can be used to implement a variety of logical operations</a:t>
            </a:r>
          </a:p>
        </p:txBody>
      </p:sp>
    </p:spTree>
    <p:extLst>
      <p:ext uri="{BB962C8B-B14F-4D97-AF65-F5344CB8AC3E}">
        <p14:creationId xmlns:p14="http://schemas.microsoft.com/office/powerpoint/2010/main" val="414518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/>
      <p:bldP spid="3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7D9F-0097-6627-81B4-3CA89D8D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synchronization important?</a:t>
            </a:r>
          </a:p>
        </p:txBody>
      </p:sp>
      <p:grpSp>
        <p:nvGrpSpPr>
          <p:cNvPr id="220" name="Graphic 2">
            <a:extLst>
              <a:ext uri="{FF2B5EF4-FFF2-40B4-BE49-F238E27FC236}">
                <a16:creationId xmlns:a16="http://schemas.microsoft.com/office/drawing/2014/main" id="{B3A311FB-E46E-29F2-F327-AC2D23C1EC5B}"/>
              </a:ext>
            </a:extLst>
          </p:cNvPr>
          <p:cNvGrpSpPr/>
          <p:nvPr/>
        </p:nvGrpSpPr>
        <p:grpSpPr>
          <a:xfrm>
            <a:off x="1213039" y="1438094"/>
            <a:ext cx="1650489" cy="1650485"/>
            <a:chOff x="1914016" y="967342"/>
            <a:chExt cx="1650489" cy="1650485"/>
          </a:xfrm>
          <a:noFill/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E99333B-EAA5-BE4B-E17E-693B62552E63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8E75A06-1873-080E-D41C-7BDF79EC13F3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492A74E-2501-6FF9-3FD8-F3C31A325B51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2DADE7B-7F13-2876-F9DC-ACF9919DBC3B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55966F-D211-95E5-3ADF-1DD81F44B8DF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8F56147-38A4-A4A0-2D01-6DF4FFE4A01B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02EA3BE-6607-54A5-D883-1932222E35A8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FA444BD-F90E-E1D6-0E5F-A17402D02C27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453A877-133A-65A9-2B78-7F4EA1278C10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FD4A8C2-8CA7-F08A-2E79-CA3A1E6AC5B5}"/>
              </a:ext>
            </a:extLst>
          </p:cNvPr>
          <p:cNvSpPr/>
          <p:nvPr/>
        </p:nvSpPr>
        <p:spPr>
          <a:xfrm>
            <a:off x="1414960" y="1621892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2F18E1A0-4B4C-90A3-50FA-3CBF7F9E4E9A}"/>
              </a:ext>
            </a:extLst>
          </p:cNvPr>
          <p:cNvSpPr/>
          <p:nvPr/>
        </p:nvSpPr>
        <p:spPr>
          <a:xfrm>
            <a:off x="1954319" y="1621892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4FE88CFC-4848-8AD1-C157-78F8684D44BC}"/>
              </a:ext>
            </a:extLst>
          </p:cNvPr>
          <p:cNvSpPr/>
          <p:nvPr/>
        </p:nvSpPr>
        <p:spPr>
          <a:xfrm>
            <a:off x="1412433" y="2162206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16459E1F-5DC1-70B2-41D5-CB65676C9486}"/>
              </a:ext>
            </a:extLst>
          </p:cNvPr>
          <p:cNvSpPr/>
          <p:nvPr/>
        </p:nvSpPr>
        <p:spPr>
          <a:xfrm>
            <a:off x="1953653" y="2162206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29AA5650-E14B-09CE-B060-8ADE4F325432}"/>
              </a:ext>
            </a:extLst>
          </p:cNvPr>
          <p:cNvSpPr/>
          <p:nvPr/>
        </p:nvSpPr>
        <p:spPr>
          <a:xfrm>
            <a:off x="1418229" y="2702520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1328FFD3-938F-3034-9CB3-F5BC0A5AC546}"/>
              </a:ext>
            </a:extLst>
          </p:cNvPr>
          <p:cNvSpPr/>
          <p:nvPr/>
        </p:nvSpPr>
        <p:spPr>
          <a:xfrm>
            <a:off x="1956893" y="2702520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6" name="Graphic 2">
            <a:extLst>
              <a:ext uri="{FF2B5EF4-FFF2-40B4-BE49-F238E27FC236}">
                <a16:creationId xmlns:a16="http://schemas.microsoft.com/office/drawing/2014/main" id="{4FFD7D9B-7B63-F977-7970-076E512DB465}"/>
              </a:ext>
            </a:extLst>
          </p:cNvPr>
          <p:cNvGrpSpPr/>
          <p:nvPr/>
        </p:nvGrpSpPr>
        <p:grpSpPr>
          <a:xfrm>
            <a:off x="1610274" y="1823601"/>
            <a:ext cx="290366" cy="288669"/>
            <a:chOff x="2311251" y="1352849"/>
            <a:chExt cx="290366" cy="288669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BBD06FC-58A2-E95D-A1E5-DAD24F725D07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0CC9360-2CCF-F85B-3846-39BBCCD7D330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39" name="Graphic 2">
            <a:extLst>
              <a:ext uri="{FF2B5EF4-FFF2-40B4-BE49-F238E27FC236}">
                <a16:creationId xmlns:a16="http://schemas.microsoft.com/office/drawing/2014/main" id="{B970221B-F8B4-3A2D-5925-58B26A6151AA}"/>
              </a:ext>
            </a:extLst>
          </p:cNvPr>
          <p:cNvGrpSpPr/>
          <p:nvPr/>
        </p:nvGrpSpPr>
        <p:grpSpPr>
          <a:xfrm>
            <a:off x="2158069" y="1283168"/>
            <a:ext cx="290365" cy="288669"/>
            <a:chOff x="2859046" y="812416"/>
            <a:chExt cx="290365" cy="288669"/>
          </a:xfrm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9AD39BB-35BE-D35A-9687-4F18C0741567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7950D7C2-9738-217E-912D-BFAF9BA67EFB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42" name="Graphic 2">
            <a:extLst>
              <a:ext uri="{FF2B5EF4-FFF2-40B4-BE49-F238E27FC236}">
                <a16:creationId xmlns:a16="http://schemas.microsoft.com/office/drawing/2014/main" id="{4F037604-422B-2000-3E9D-220A73F95831}"/>
              </a:ext>
            </a:extLst>
          </p:cNvPr>
          <p:cNvGrpSpPr/>
          <p:nvPr/>
        </p:nvGrpSpPr>
        <p:grpSpPr>
          <a:xfrm>
            <a:off x="1612193" y="2908998"/>
            <a:ext cx="290366" cy="288669"/>
            <a:chOff x="2313170" y="2438246"/>
            <a:chExt cx="290366" cy="288669"/>
          </a:xfrm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BE4DD2-5B01-B836-6ABF-D8CE09A44D91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01204F9F-1C0A-9131-D6D8-65DF3BAEF261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2906EB4A-7D96-9474-850E-67D5E49B7A5B}"/>
              </a:ext>
            </a:extLst>
          </p:cNvPr>
          <p:cNvSpPr/>
          <p:nvPr/>
        </p:nvSpPr>
        <p:spPr>
          <a:xfrm>
            <a:off x="2501196" y="2164593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749CE40B-F11D-E1D2-1B88-4D7CBA62E637}"/>
              </a:ext>
            </a:extLst>
          </p:cNvPr>
          <p:cNvSpPr/>
          <p:nvPr/>
        </p:nvSpPr>
        <p:spPr>
          <a:xfrm>
            <a:off x="2500526" y="2704906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7" name="Graphic 2">
            <a:extLst>
              <a:ext uri="{FF2B5EF4-FFF2-40B4-BE49-F238E27FC236}">
                <a16:creationId xmlns:a16="http://schemas.microsoft.com/office/drawing/2014/main" id="{63481B08-7C95-4339-924C-6903D928933A}"/>
              </a:ext>
            </a:extLst>
          </p:cNvPr>
          <p:cNvGrpSpPr/>
          <p:nvPr/>
        </p:nvGrpSpPr>
        <p:grpSpPr>
          <a:xfrm>
            <a:off x="2157151" y="2366301"/>
            <a:ext cx="290365" cy="288669"/>
            <a:chOff x="2858128" y="1895549"/>
            <a:chExt cx="290365" cy="288669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FB9F2AB-E9F2-AA0D-B65C-09C227FCC1F3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C651FCF-54DA-C0CE-6B59-006C6FB2F8DA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0" name="Graphic 2">
            <a:extLst>
              <a:ext uri="{FF2B5EF4-FFF2-40B4-BE49-F238E27FC236}">
                <a16:creationId xmlns:a16="http://schemas.microsoft.com/office/drawing/2014/main" id="{42BDAE56-35A4-DF38-BA95-47FB967D2861}"/>
              </a:ext>
            </a:extLst>
          </p:cNvPr>
          <p:cNvGrpSpPr/>
          <p:nvPr/>
        </p:nvGrpSpPr>
        <p:grpSpPr>
          <a:xfrm>
            <a:off x="1621078" y="2363914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DA75D04C-52CF-2965-2719-28B2AEC5FD74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A7E2C61-4D8F-E031-D53D-5D7DF2E6B419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1082800D-8B12-F585-BE94-83574F54261D}"/>
              </a:ext>
            </a:extLst>
          </p:cNvPr>
          <p:cNvSpPr/>
          <p:nvPr/>
        </p:nvSpPr>
        <p:spPr>
          <a:xfrm>
            <a:off x="2492405" y="1624722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D5CE323C-3EF2-9ABE-0F91-677580BC297F}"/>
              </a:ext>
            </a:extLst>
          </p:cNvPr>
          <p:cNvSpPr/>
          <p:nvPr/>
        </p:nvSpPr>
        <p:spPr>
          <a:xfrm>
            <a:off x="2495645" y="2160384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5" name="Graphic 2">
            <a:extLst>
              <a:ext uri="{FF2B5EF4-FFF2-40B4-BE49-F238E27FC236}">
                <a16:creationId xmlns:a16="http://schemas.microsoft.com/office/drawing/2014/main" id="{3437110A-E300-104E-FE5D-D52CFF9D3D8E}"/>
              </a:ext>
            </a:extLst>
          </p:cNvPr>
          <p:cNvGrpSpPr/>
          <p:nvPr/>
        </p:nvGrpSpPr>
        <p:grpSpPr>
          <a:xfrm>
            <a:off x="2159833" y="1826430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7461AB4-D2BC-DA80-4661-D07263CE0855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3AB23AA-26DC-78F7-42B8-B86D163B7A6E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8" name="Graphic 2">
            <a:extLst>
              <a:ext uri="{FF2B5EF4-FFF2-40B4-BE49-F238E27FC236}">
                <a16:creationId xmlns:a16="http://schemas.microsoft.com/office/drawing/2014/main" id="{E60D96A9-AA78-CB0D-F066-6108203E42F3}"/>
              </a:ext>
            </a:extLst>
          </p:cNvPr>
          <p:cNvGrpSpPr/>
          <p:nvPr/>
        </p:nvGrpSpPr>
        <p:grpSpPr>
          <a:xfrm>
            <a:off x="2700920" y="2371970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801C7F0-B097-B83D-EE79-BC4E4CFFFB42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83DED197-F551-4A85-3101-D8BAD48944A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1" name="Graphic 2">
            <a:extLst>
              <a:ext uri="{FF2B5EF4-FFF2-40B4-BE49-F238E27FC236}">
                <a16:creationId xmlns:a16="http://schemas.microsoft.com/office/drawing/2014/main" id="{2947547E-0658-E1EA-8B14-E3352857F727}"/>
              </a:ext>
            </a:extLst>
          </p:cNvPr>
          <p:cNvGrpSpPr/>
          <p:nvPr/>
        </p:nvGrpSpPr>
        <p:grpSpPr>
          <a:xfrm>
            <a:off x="1078043" y="1822470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DBAC354-DDEA-EE75-2C9B-902BBED2CB66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DC3497F-C281-9E25-68F5-236889DD677D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4" name="Graphic 2">
            <a:extLst>
              <a:ext uri="{FF2B5EF4-FFF2-40B4-BE49-F238E27FC236}">
                <a16:creationId xmlns:a16="http://schemas.microsoft.com/office/drawing/2014/main" id="{311D9186-57E5-A369-16DA-C624331CD3B0}"/>
              </a:ext>
            </a:extLst>
          </p:cNvPr>
          <p:cNvGrpSpPr/>
          <p:nvPr/>
        </p:nvGrpSpPr>
        <p:grpSpPr>
          <a:xfrm>
            <a:off x="1214153" y="3640922"/>
            <a:ext cx="1650489" cy="1650485"/>
            <a:chOff x="1914016" y="967342"/>
            <a:chExt cx="1650489" cy="1650485"/>
          </a:xfrm>
          <a:noFill/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F43FC96-54C7-204F-3BC7-6A284E8769D2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9AB9950-85CC-AA86-F8EB-B7E522B337ED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26D0A51-C966-BFEA-01D3-C63FEE84F144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556D5CE-57BA-B165-F696-937378D5DC2E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4FC0742B-92F1-8AA2-34F1-16DD1B1303C4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8D580285-0D73-5688-0F6F-AE5396DF575B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1482DC4-7971-0AA1-7182-A86B669336AA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1769F11-D3A3-3D8F-5F8E-DEABFDBB4BDE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33168E0-6D39-3460-5CB9-A37F924A2BA7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A8CBC21D-83C6-591B-5F00-FF255F2AF5D2}"/>
              </a:ext>
            </a:extLst>
          </p:cNvPr>
          <p:cNvSpPr/>
          <p:nvPr/>
        </p:nvSpPr>
        <p:spPr>
          <a:xfrm>
            <a:off x="1416074" y="3824720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FF211F0-9EE1-EB1C-8B96-441C172ABD4C}"/>
              </a:ext>
            </a:extLst>
          </p:cNvPr>
          <p:cNvSpPr/>
          <p:nvPr/>
        </p:nvSpPr>
        <p:spPr>
          <a:xfrm>
            <a:off x="1955433" y="3824720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72392365-F7CA-6816-845C-2F1CB58BE415}"/>
              </a:ext>
            </a:extLst>
          </p:cNvPr>
          <p:cNvSpPr/>
          <p:nvPr/>
        </p:nvSpPr>
        <p:spPr>
          <a:xfrm>
            <a:off x="1413547" y="4365034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B15FC93F-9900-8012-F692-3C2AF1707BC9}"/>
              </a:ext>
            </a:extLst>
          </p:cNvPr>
          <p:cNvSpPr/>
          <p:nvPr/>
        </p:nvSpPr>
        <p:spPr>
          <a:xfrm>
            <a:off x="1954767" y="4365034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7EBB55EE-8C41-7078-557D-4A5369D03480}"/>
              </a:ext>
            </a:extLst>
          </p:cNvPr>
          <p:cNvSpPr/>
          <p:nvPr/>
        </p:nvSpPr>
        <p:spPr>
          <a:xfrm>
            <a:off x="1419343" y="4905348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A07036D3-9D89-BDEC-6C25-D95F822E7BAA}"/>
              </a:ext>
            </a:extLst>
          </p:cNvPr>
          <p:cNvSpPr/>
          <p:nvPr/>
        </p:nvSpPr>
        <p:spPr>
          <a:xfrm>
            <a:off x="1958007" y="4905348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0" name="Graphic 2">
            <a:extLst>
              <a:ext uri="{FF2B5EF4-FFF2-40B4-BE49-F238E27FC236}">
                <a16:creationId xmlns:a16="http://schemas.microsoft.com/office/drawing/2014/main" id="{E66E08EF-6052-A2FA-81A5-1A22A11F8FD0}"/>
              </a:ext>
            </a:extLst>
          </p:cNvPr>
          <p:cNvGrpSpPr/>
          <p:nvPr/>
        </p:nvGrpSpPr>
        <p:grpSpPr>
          <a:xfrm>
            <a:off x="1611388" y="4026429"/>
            <a:ext cx="290366" cy="288669"/>
            <a:chOff x="2311251" y="1352849"/>
            <a:chExt cx="290366" cy="288669"/>
          </a:xfrm>
        </p:grpSpPr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F7E9F06-EF0E-9EB5-A85A-8BE1450B3519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E9256C11-4834-D799-3D90-C3D4B8EFE1EE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83" name="Graphic 2">
            <a:extLst>
              <a:ext uri="{FF2B5EF4-FFF2-40B4-BE49-F238E27FC236}">
                <a16:creationId xmlns:a16="http://schemas.microsoft.com/office/drawing/2014/main" id="{B2520D77-296D-E385-D961-95CCEDF0CE49}"/>
              </a:ext>
            </a:extLst>
          </p:cNvPr>
          <p:cNvGrpSpPr/>
          <p:nvPr/>
        </p:nvGrpSpPr>
        <p:grpSpPr>
          <a:xfrm>
            <a:off x="2159183" y="3485996"/>
            <a:ext cx="290365" cy="288669"/>
            <a:chOff x="2859046" y="812416"/>
            <a:chExt cx="290365" cy="288669"/>
          </a:xfrm>
        </p:grpSpPr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E27ED47-021C-51C0-AA2C-31763F6CD516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2A7625E-C694-C4A8-FD1E-44AB48495B46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86" name="Graphic 2">
            <a:extLst>
              <a:ext uri="{FF2B5EF4-FFF2-40B4-BE49-F238E27FC236}">
                <a16:creationId xmlns:a16="http://schemas.microsoft.com/office/drawing/2014/main" id="{2AF8ABA6-F406-EF1D-DE02-E1F0C642232C}"/>
              </a:ext>
            </a:extLst>
          </p:cNvPr>
          <p:cNvGrpSpPr/>
          <p:nvPr/>
        </p:nvGrpSpPr>
        <p:grpSpPr>
          <a:xfrm>
            <a:off x="1613307" y="5111826"/>
            <a:ext cx="290366" cy="288669"/>
            <a:chOff x="2313170" y="2438246"/>
            <a:chExt cx="290366" cy="288669"/>
          </a:xfrm>
        </p:grpSpPr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979D212-F92A-105D-BCB0-98EEF9F18179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7496D8FA-E4E5-1D89-53F6-E9CCC90CCAF3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B84DAE85-BFBA-EB99-A68A-690437871697}"/>
              </a:ext>
            </a:extLst>
          </p:cNvPr>
          <p:cNvSpPr/>
          <p:nvPr/>
        </p:nvSpPr>
        <p:spPr>
          <a:xfrm>
            <a:off x="2502310" y="4367421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221BC464-E213-2BFC-141B-5050E6066031}"/>
              </a:ext>
            </a:extLst>
          </p:cNvPr>
          <p:cNvSpPr/>
          <p:nvPr/>
        </p:nvSpPr>
        <p:spPr>
          <a:xfrm>
            <a:off x="2501640" y="4907734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1" name="Graphic 2">
            <a:extLst>
              <a:ext uri="{FF2B5EF4-FFF2-40B4-BE49-F238E27FC236}">
                <a16:creationId xmlns:a16="http://schemas.microsoft.com/office/drawing/2014/main" id="{C74C5F92-5B4C-95EC-2D43-7373ABE9D8AE}"/>
              </a:ext>
            </a:extLst>
          </p:cNvPr>
          <p:cNvGrpSpPr/>
          <p:nvPr/>
        </p:nvGrpSpPr>
        <p:grpSpPr>
          <a:xfrm>
            <a:off x="2158265" y="4569129"/>
            <a:ext cx="290365" cy="288669"/>
            <a:chOff x="2858128" y="1895549"/>
            <a:chExt cx="290365" cy="288669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E5E00A4-4F2F-554A-CCEF-B0899E0934A6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E278C503-45E3-EDE2-A646-101396BAABCA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94" name="Graphic 2">
            <a:extLst>
              <a:ext uri="{FF2B5EF4-FFF2-40B4-BE49-F238E27FC236}">
                <a16:creationId xmlns:a16="http://schemas.microsoft.com/office/drawing/2014/main" id="{4F8F90A0-15C1-651A-FC40-EFC465E7F942}"/>
              </a:ext>
            </a:extLst>
          </p:cNvPr>
          <p:cNvGrpSpPr/>
          <p:nvPr/>
        </p:nvGrpSpPr>
        <p:grpSpPr>
          <a:xfrm>
            <a:off x="1622192" y="4566742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AF92BAF-D1EF-12F1-6BA0-988312B933E2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7CC7F5BA-85C6-F971-B2C2-90FAEBAE57FE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6C12E372-3478-30D5-6DA2-27BC5D2642B7}"/>
              </a:ext>
            </a:extLst>
          </p:cNvPr>
          <p:cNvSpPr/>
          <p:nvPr/>
        </p:nvSpPr>
        <p:spPr>
          <a:xfrm>
            <a:off x="2493519" y="3827550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5CA6913C-AF3C-5756-1E0B-45B85F8BCF49}"/>
              </a:ext>
            </a:extLst>
          </p:cNvPr>
          <p:cNvSpPr/>
          <p:nvPr/>
        </p:nvSpPr>
        <p:spPr>
          <a:xfrm>
            <a:off x="2496759" y="4363212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9" name="Graphic 2">
            <a:extLst>
              <a:ext uri="{FF2B5EF4-FFF2-40B4-BE49-F238E27FC236}">
                <a16:creationId xmlns:a16="http://schemas.microsoft.com/office/drawing/2014/main" id="{F0C9CAAB-2A36-99C7-CD9E-522881C961DF}"/>
              </a:ext>
            </a:extLst>
          </p:cNvPr>
          <p:cNvGrpSpPr/>
          <p:nvPr/>
        </p:nvGrpSpPr>
        <p:grpSpPr>
          <a:xfrm>
            <a:off x="2160947" y="4029258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D26B0A49-D2CD-8BB3-A6F1-9A5CFB1F77B7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C77D259-34A5-6659-73D3-3185B7528F2E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2" name="Graphic 2">
            <a:extLst>
              <a:ext uri="{FF2B5EF4-FFF2-40B4-BE49-F238E27FC236}">
                <a16:creationId xmlns:a16="http://schemas.microsoft.com/office/drawing/2014/main" id="{4DF1D257-3C61-433D-8AA4-A66E2C41DF96}"/>
              </a:ext>
            </a:extLst>
          </p:cNvPr>
          <p:cNvGrpSpPr/>
          <p:nvPr/>
        </p:nvGrpSpPr>
        <p:grpSpPr>
          <a:xfrm>
            <a:off x="2702034" y="4574798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5198BEC-D936-A179-387D-1DB15A3261ED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F5C073DD-E2AB-955B-1B97-4F7F065CA736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5" name="Graphic 2">
            <a:extLst>
              <a:ext uri="{FF2B5EF4-FFF2-40B4-BE49-F238E27FC236}">
                <a16:creationId xmlns:a16="http://schemas.microsoft.com/office/drawing/2014/main" id="{AB9E1E5D-F019-4CA9-8AEC-50CCD32BC54B}"/>
              </a:ext>
            </a:extLst>
          </p:cNvPr>
          <p:cNvGrpSpPr/>
          <p:nvPr/>
        </p:nvGrpSpPr>
        <p:grpSpPr>
          <a:xfrm>
            <a:off x="1079157" y="4025298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11724DA-6358-5A7B-871D-7EEFAF1918CD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2E93C12A-9E83-CAD4-F05E-152E5A14BF98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9F0E776C-0399-34F1-5077-C4F5F8358510}"/>
              </a:ext>
            </a:extLst>
          </p:cNvPr>
          <p:cNvSpPr/>
          <p:nvPr/>
        </p:nvSpPr>
        <p:spPr>
          <a:xfrm>
            <a:off x="1413328" y="3298006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DEB1E26-0F16-0331-514A-12D1E1EC8B0F}"/>
              </a:ext>
            </a:extLst>
          </p:cNvPr>
          <p:cNvSpPr/>
          <p:nvPr/>
        </p:nvSpPr>
        <p:spPr>
          <a:xfrm>
            <a:off x="1952687" y="3298006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D53B504B-59DE-2831-DE91-550D75D2F2B8}"/>
              </a:ext>
            </a:extLst>
          </p:cNvPr>
          <p:cNvSpPr/>
          <p:nvPr/>
        </p:nvSpPr>
        <p:spPr>
          <a:xfrm>
            <a:off x="2490773" y="3300836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1" name="Graphic 2">
            <a:extLst>
              <a:ext uri="{FF2B5EF4-FFF2-40B4-BE49-F238E27FC236}">
                <a16:creationId xmlns:a16="http://schemas.microsoft.com/office/drawing/2014/main" id="{A995AC9C-1997-7F08-1381-6F574A2079F6}"/>
              </a:ext>
            </a:extLst>
          </p:cNvPr>
          <p:cNvGrpSpPr/>
          <p:nvPr/>
        </p:nvGrpSpPr>
        <p:grpSpPr>
          <a:xfrm>
            <a:off x="2159832" y="292853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6F390E80-E2DE-791A-ADA0-5B925DBA51A0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D334DC70-06FE-5922-7AA5-E6B0CA8CBDC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4" name="Graphic 2">
            <a:extLst>
              <a:ext uri="{FF2B5EF4-FFF2-40B4-BE49-F238E27FC236}">
                <a16:creationId xmlns:a16="http://schemas.microsoft.com/office/drawing/2014/main" id="{3847149D-DA4A-905C-412D-F45B3999D049}"/>
              </a:ext>
            </a:extLst>
          </p:cNvPr>
          <p:cNvGrpSpPr/>
          <p:nvPr/>
        </p:nvGrpSpPr>
        <p:grpSpPr>
          <a:xfrm>
            <a:off x="1634059" y="3493299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A6D7E3F1-8A24-EAC8-45FA-38B99C027EC6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D716D2F-1579-A2E5-01F2-BBE33749135C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7" name="Graphic 2">
            <a:extLst>
              <a:ext uri="{FF2B5EF4-FFF2-40B4-BE49-F238E27FC236}">
                <a16:creationId xmlns:a16="http://schemas.microsoft.com/office/drawing/2014/main" id="{E1B61FCF-E504-16EF-8A64-8442D2585F22}"/>
              </a:ext>
            </a:extLst>
          </p:cNvPr>
          <p:cNvGrpSpPr/>
          <p:nvPr/>
        </p:nvGrpSpPr>
        <p:grpSpPr>
          <a:xfrm>
            <a:off x="1069459" y="292853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6B06C82-E834-73A9-70A4-954BE1E05FA2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1C522541-2FE4-156F-8197-E47C8AD08C71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20" name="Graphic 2">
            <a:extLst>
              <a:ext uri="{FF2B5EF4-FFF2-40B4-BE49-F238E27FC236}">
                <a16:creationId xmlns:a16="http://schemas.microsoft.com/office/drawing/2014/main" id="{3C8DA0C4-296A-5B2A-707F-098BC4B41CC1}"/>
              </a:ext>
            </a:extLst>
          </p:cNvPr>
          <p:cNvGrpSpPr/>
          <p:nvPr/>
        </p:nvGrpSpPr>
        <p:grpSpPr>
          <a:xfrm>
            <a:off x="2680526" y="3479724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CA1E12F-1CFC-1A5E-B311-85D004C6E6FA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687153C0-7D57-A105-43E2-61AFA4DD3B5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1B932565-63EC-C5A2-059E-9D4B11337691}"/>
                  </a:ext>
                </a:extLst>
              </p:cNvPr>
              <p:cNvSpPr txBox="1"/>
              <p:nvPr/>
            </p:nvSpPr>
            <p:spPr>
              <a:xfrm>
                <a:off x="473080" y="2070834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1B932565-63EC-C5A2-059E-9D4B1133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0" y="2070834"/>
                <a:ext cx="459869" cy="461665"/>
              </a:xfrm>
              <a:prstGeom prst="rect">
                <a:avLst/>
              </a:prstGeom>
              <a:blipFill>
                <a:blip r:embed="rId4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28D68356-5B37-4D2B-95C5-540A1C2D02A6}"/>
                  </a:ext>
                </a:extLst>
              </p:cNvPr>
              <p:cNvSpPr txBox="1"/>
              <p:nvPr/>
            </p:nvSpPr>
            <p:spPr>
              <a:xfrm>
                <a:off x="437870" y="4222379"/>
                <a:ext cx="532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28D68356-5B37-4D2B-95C5-540A1C2D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70" y="4222379"/>
                <a:ext cx="532518" cy="461665"/>
              </a:xfrm>
              <a:prstGeom prst="rect">
                <a:avLst/>
              </a:prstGeom>
              <a:blipFill>
                <a:blip r:embed="rId5"/>
                <a:stretch>
                  <a:fillRect l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" name="Rectangle: Rounded Corners 337">
            <a:extLst>
              <a:ext uri="{FF2B5EF4-FFF2-40B4-BE49-F238E27FC236}">
                <a16:creationId xmlns:a16="http://schemas.microsoft.com/office/drawing/2014/main" id="{D9A6D353-DE81-9393-20CC-47DE8ACB2267}"/>
              </a:ext>
            </a:extLst>
          </p:cNvPr>
          <p:cNvSpPr/>
          <p:nvPr/>
        </p:nvSpPr>
        <p:spPr>
          <a:xfrm>
            <a:off x="3914967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6A3ABDBE-67A9-DEB6-7EE5-401DC571D426}"/>
              </a:ext>
            </a:extLst>
          </p:cNvPr>
          <p:cNvCxnSpPr>
            <a:cxnSpLocks/>
          </p:cNvCxnSpPr>
          <p:nvPr/>
        </p:nvCxnSpPr>
        <p:spPr>
          <a:xfrm flipV="1">
            <a:off x="462042" y="3379514"/>
            <a:ext cx="4830392" cy="338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2" name="Rectangle: Rounded Corners 341">
            <a:extLst>
              <a:ext uri="{FF2B5EF4-FFF2-40B4-BE49-F238E27FC236}">
                <a16:creationId xmlns:a16="http://schemas.microsoft.com/office/drawing/2014/main" id="{27BAA6D1-AA9C-116C-DD76-30B77196E0EA}"/>
              </a:ext>
            </a:extLst>
          </p:cNvPr>
          <p:cNvSpPr/>
          <p:nvPr/>
        </p:nvSpPr>
        <p:spPr>
          <a:xfrm>
            <a:off x="3914967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: Rounded Corners 342">
            <a:extLst>
              <a:ext uri="{FF2B5EF4-FFF2-40B4-BE49-F238E27FC236}">
                <a16:creationId xmlns:a16="http://schemas.microsoft.com/office/drawing/2014/main" id="{52539528-86F3-2C66-8317-17FCD0C600A5}"/>
              </a:ext>
            </a:extLst>
          </p:cNvPr>
          <p:cNvSpPr/>
          <p:nvPr/>
        </p:nvSpPr>
        <p:spPr>
          <a:xfrm>
            <a:off x="4118366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: Rounded Corners 343">
            <a:extLst>
              <a:ext uri="{FF2B5EF4-FFF2-40B4-BE49-F238E27FC236}">
                <a16:creationId xmlns:a16="http://schemas.microsoft.com/office/drawing/2014/main" id="{58193D8D-BEEA-E2EE-DB6C-76C46531C208}"/>
              </a:ext>
            </a:extLst>
          </p:cNvPr>
          <p:cNvSpPr/>
          <p:nvPr/>
        </p:nvSpPr>
        <p:spPr>
          <a:xfrm>
            <a:off x="4118366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FA63D268-4B25-979A-4F58-09499DFD3819}"/>
              </a:ext>
            </a:extLst>
          </p:cNvPr>
          <p:cNvSpPr/>
          <p:nvPr/>
        </p:nvSpPr>
        <p:spPr>
          <a:xfrm>
            <a:off x="4298366" y="127254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A6303B37-DBBB-A653-F81A-934A5658B612}"/>
              </a:ext>
            </a:extLst>
          </p:cNvPr>
          <p:cNvSpPr/>
          <p:nvPr/>
        </p:nvSpPr>
        <p:spPr>
          <a:xfrm>
            <a:off x="4298366" y="3432122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8DA568D2-C434-347E-2F13-3E187BE34CAD}"/>
              </a:ext>
            </a:extLst>
          </p:cNvPr>
          <p:cNvSpPr/>
          <p:nvPr/>
        </p:nvSpPr>
        <p:spPr>
          <a:xfrm>
            <a:off x="4463154" y="1274648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: Rounded Corners 347">
            <a:extLst>
              <a:ext uri="{FF2B5EF4-FFF2-40B4-BE49-F238E27FC236}">
                <a16:creationId xmlns:a16="http://schemas.microsoft.com/office/drawing/2014/main" id="{FB59FAE1-1609-58C5-147E-7CC983B1ED74}"/>
              </a:ext>
            </a:extLst>
          </p:cNvPr>
          <p:cNvSpPr/>
          <p:nvPr/>
        </p:nvSpPr>
        <p:spPr>
          <a:xfrm>
            <a:off x="4464414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: Rounded Corners 350">
            <a:extLst>
              <a:ext uri="{FF2B5EF4-FFF2-40B4-BE49-F238E27FC236}">
                <a16:creationId xmlns:a16="http://schemas.microsoft.com/office/drawing/2014/main" id="{41367CF9-EBE5-F76F-E78F-44107D82BE29}"/>
              </a:ext>
            </a:extLst>
          </p:cNvPr>
          <p:cNvSpPr/>
          <p:nvPr/>
        </p:nvSpPr>
        <p:spPr>
          <a:xfrm>
            <a:off x="4655689" y="1272324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: Rounded Corners 351">
            <a:extLst>
              <a:ext uri="{FF2B5EF4-FFF2-40B4-BE49-F238E27FC236}">
                <a16:creationId xmlns:a16="http://schemas.microsoft.com/office/drawing/2014/main" id="{171F7128-19A7-2DD3-BA45-13A00CB675D4}"/>
              </a:ext>
            </a:extLst>
          </p:cNvPr>
          <p:cNvSpPr/>
          <p:nvPr/>
        </p:nvSpPr>
        <p:spPr>
          <a:xfrm>
            <a:off x="4655689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: Rounded Corners 352">
            <a:extLst>
              <a:ext uri="{FF2B5EF4-FFF2-40B4-BE49-F238E27FC236}">
                <a16:creationId xmlns:a16="http://schemas.microsoft.com/office/drawing/2014/main" id="{511FD7DF-7C7A-7E21-8B9D-9188DA3E07BC}"/>
              </a:ext>
            </a:extLst>
          </p:cNvPr>
          <p:cNvSpPr/>
          <p:nvPr/>
        </p:nvSpPr>
        <p:spPr>
          <a:xfrm>
            <a:off x="4831068" y="1272324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: Rounded Corners 353">
            <a:extLst>
              <a:ext uri="{FF2B5EF4-FFF2-40B4-BE49-F238E27FC236}">
                <a16:creationId xmlns:a16="http://schemas.microsoft.com/office/drawing/2014/main" id="{56E1AE65-EAE8-707D-952B-EE63529EFF2D}"/>
              </a:ext>
            </a:extLst>
          </p:cNvPr>
          <p:cNvSpPr/>
          <p:nvPr/>
        </p:nvSpPr>
        <p:spPr>
          <a:xfrm>
            <a:off x="4831068" y="3436911"/>
            <a:ext cx="180000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: Rounded Corners 354">
            <a:extLst>
              <a:ext uri="{FF2B5EF4-FFF2-40B4-BE49-F238E27FC236}">
                <a16:creationId xmlns:a16="http://schemas.microsoft.com/office/drawing/2014/main" id="{E0E9DBE7-58F2-9C1D-F0B0-63701856F6CC}"/>
              </a:ext>
            </a:extLst>
          </p:cNvPr>
          <p:cNvSpPr/>
          <p:nvPr/>
        </p:nvSpPr>
        <p:spPr>
          <a:xfrm>
            <a:off x="5013861" y="1272324"/>
            <a:ext cx="301265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8D62261B-34A1-C18B-C56E-DEEF3BFA070E}"/>
              </a:ext>
            </a:extLst>
          </p:cNvPr>
          <p:cNvSpPr/>
          <p:nvPr/>
        </p:nvSpPr>
        <p:spPr>
          <a:xfrm>
            <a:off x="5011067" y="3436911"/>
            <a:ext cx="304059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4A883BBF-DE35-5187-B2E3-7968CCB71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5004" y="1301558"/>
            <a:ext cx="1626723" cy="2023944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4F5995B4-4747-E976-F596-1E373C0E9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6689" y="3475102"/>
            <a:ext cx="1626723" cy="2023944"/>
          </a:xfrm>
          <a:prstGeom prst="rect">
            <a:avLst/>
          </a:prstGeom>
        </p:spPr>
      </p:pic>
      <p:pic>
        <p:nvPicPr>
          <p:cNvPr id="118" name="sync_4s">
            <a:hlinkClick r:id="" action="ppaction://media"/>
            <a:extLst>
              <a:ext uri="{FF2B5EF4-FFF2-40B4-BE49-F238E27FC236}">
                <a16:creationId xmlns:a16="http://schemas.microsoft.com/office/drawing/2014/main" id="{ED88BC26-44AF-4BA0-E462-ED8FB668AA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55.6009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1734" y="305081"/>
            <a:ext cx="406400" cy="40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AB6D8-8FB6-1B0E-4883-9D523184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1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8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11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6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18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338" grpId="0" animBg="1"/>
          <p:bldP spid="338" grpId="1" animBg="1"/>
          <p:bldP spid="342" grpId="0" animBg="1"/>
          <p:bldP spid="342" grpId="1" animBg="1"/>
          <p:bldP spid="343" grpId="0" animBg="1"/>
          <p:bldP spid="343" grpId="1" animBg="1"/>
          <p:bldP spid="344" grpId="0" animBg="1"/>
          <p:bldP spid="344" grpId="1" animBg="1"/>
          <p:bldP spid="345" grpId="0" animBg="1"/>
          <p:bldP spid="345" grpId="1" animBg="1"/>
          <p:bldP spid="346" grpId="0" animBg="1"/>
          <p:bldP spid="346" grpId="1" animBg="1"/>
          <p:bldP spid="347" grpId="0" animBg="1"/>
          <p:bldP spid="347" grpId="1" animBg="1"/>
          <p:bldP spid="348" grpId="0" animBg="1"/>
          <p:bldP spid="348" grpId="1" animBg="1"/>
          <p:bldP spid="351" grpId="0" animBg="1"/>
          <p:bldP spid="351" grpId="1" animBg="1"/>
          <p:bldP spid="352" grpId="0" animBg="1"/>
          <p:bldP spid="352" grpId="1" animBg="1"/>
          <p:bldP spid="353" grpId="0" animBg="1"/>
          <p:bldP spid="353" grpId="1" animBg="1"/>
          <p:bldP spid="354" grpId="0" animBg="1"/>
          <p:bldP spid="354" grpId="1" animBg="1"/>
          <p:bldP spid="355" grpId="0" animBg="1"/>
          <p:bldP spid="355" grpId="1" animBg="1"/>
          <p:bldP spid="356" grpId="0" animBg="1"/>
          <p:bldP spid="35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1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7D9F-0097-6627-81B4-3CA89D8D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synchronization important?</a:t>
            </a:r>
          </a:p>
        </p:txBody>
      </p:sp>
      <p:grpSp>
        <p:nvGrpSpPr>
          <p:cNvPr id="220" name="Graphic 2">
            <a:extLst>
              <a:ext uri="{FF2B5EF4-FFF2-40B4-BE49-F238E27FC236}">
                <a16:creationId xmlns:a16="http://schemas.microsoft.com/office/drawing/2014/main" id="{B3A311FB-E46E-29F2-F327-AC2D23C1EC5B}"/>
              </a:ext>
            </a:extLst>
          </p:cNvPr>
          <p:cNvGrpSpPr/>
          <p:nvPr/>
        </p:nvGrpSpPr>
        <p:grpSpPr>
          <a:xfrm>
            <a:off x="1213039" y="1438094"/>
            <a:ext cx="1650489" cy="1650485"/>
            <a:chOff x="1914016" y="967342"/>
            <a:chExt cx="1650489" cy="1650485"/>
          </a:xfrm>
          <a:noFill/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E99333B-EAA5-BE4B-E17E-693B62552E63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8E75A06-1873-080E-D41C-7BDF79EC13F3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492A74E-2501-6FF9-3FD8-F3C31A325B51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2DADE7B-7F13-2876-F9DC-ACF9919DBC3B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55966F-D211-95E5-3ADF-1DD81F44B8DF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8F56147-38A4-A4A0-2D01-6DF4FFE4A01B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02EA3BE-6607-54A5-D883-1932222E35A8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FA444BD-F90E-E1D6-0E5F-A17402D02C27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453A877-133A-65A9-2B78-7F4EA1278C10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FD4A8C2-8CA7-F08A-2E79-CA3A1E6AC5B5}"/>
              </a:ext>
            </a:extLst>
          </p:cNvPr>
          <p:cNvSpPr/>
          <p:nvPr/>
        </p:nvSpPr>
        <p:spPr>
          <a:xfrm>
            <a:off x="1414960" y="1621892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2F18E1A0-4B4C-90A3-50FA-3CBF7F9E4E9A}"/>
              </a:ext>
            </a:extLst>
          </p:cNvPr>
          <p:cNvSpPr/>
          <p:nvPr/>
        </p:nvSpPr>
        <p:spPr>
          <a:xfrm>
            <a:off x="1954319" y="1621892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4FE88CFC-4848-8AD1-C157-78F8684D44BC}"/>
              </a:ext>
            </a:extLst>
          </p:cNvPr>
          <p:cNvSpPr/>
          <p:nvPr/>
        </p:nvSpPr>
        <p:spPr>
          <a:xfrm>
            <a:off x="1412433" y="2162206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16459E1F-5DC1-70B2-41D5-CB65676C9486}"/>
              </a:ext>
            </a:extLst>
          </p:cNvPr>
          <p:cNvSpPr/>
          <p:nvPr/>
        </p:nvSpPr>
        <p:spPr>
          <a:xfrm>
            <a:off x="1953653" y="2162206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29AA5650-E14B-09CE-B060-8ADE4F325432}"/>
              </a:ext>
            </a:extLst>
          </p:cNvPr>
          <p:cNvSpPr/>
          <p:nvPr/>
        </p:nvSpPr>
        <p:spPr>
          <a:xfrm>
            <a:off x="1418229" y="2702520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1328FFD3-938F-3034-9CB3-F5BC0A5AC546}"/>
              </a:ext>
            </a:extLst>
          </p:cNvPr>
          <p:cNvSpPr/>
          <p:nvPr/>
        </p:nvSpPr>
        <p:spPr>
          <a:xfrm>
            <a:off x="1956893" y="2702520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6" name="Graphic 2">
            <a:extLst>
              <a:ext uri="{FF2B5EF4-FFF2-40B4-BE49-F238E27FC236}">
                <a16:creationId xmlns:a16="http://schemas.microsoft.com/office/drawing/2014/main" id="{4FFD7D9B-7B63-F977-7970-076E512DB465}"/>
              </a:ext>
            </a:extLst>
          </p:cNvPr>
          <p:cNvGrpSpPr/>
          <p:nvPr/>
        </p:nvGrpSpPr>
        <p:grpSpPr>
          <a:xfrm>
            <a:off x="1610274" y="1823601"/>
            <a:ext cx="290366" cy="288669"/>
            <a:chOff x="2311251" y="1352849"/>
            <a:chExt cx="290366" cy="288669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BBD06FC-58A2-E95D-A1E5-DAD24F725D07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0CC9360-2CCF-F85B-3846-39BBCCD7D330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39" name="Graphic 2">
            <a:extLst>
              <a:ext uri="{FF2B5EF4-FFF2-40B4-BE49-F238E27FC236}">
                <a16:creationId xmlns:a16="http://schemas.microsoft.com/office/drawing/2014/main" id="{B970221B-F8B4-3A2D-5925-58B26A6151AA}"/>
              </a:ext>
            </a:extLst>
          </p:cNvPr>
          <p:cNvGrpSpPr/>
          <p:nvPr/>
        </p:nvGrpSpPr>
        <p:grpSpPr>
          <a:xfrm>
            <a:off x="2158069" y="1283168"/>
            <a:ext cx="290365" cy="288669"/>
            <a:chOff x="2859046" y="812416"/>
            <a:chExt cx="290365" cy="288669"/>
          </a:xfrm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9AD39BB-35BE-D35A-9687-4F18C0741567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7950D7C2-9738-217E-912D-BFAF9BA67EFB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42" name="Graphic 2">
            <a:extLst>
              <a:ext uri="{FF2B5EF4-FFF2-40B4-BE49-F238E27FC236}">
                <a16:creationId xmlns:a16="http://schemas.microsoft.com/office/drawing/2014/main" id="{4F037604-422B-2000-3E9D-220A73F95831}"/>
              </a:ext>
            </a:extLst>
          </p:cNvPr>
          <p:cNvGrpSpPr/>
          <p:nvPr/>
        </p:nvGrpSpPr>
        <p:grpSpPr>
          <a:xfrm>
            <a:off x="1612193" y="2908998"/>
            <a:ext cx="290366" cy="288669"/>
            <a:chOff x="2313170" y="2438246"/>
            <a:chExt cx="290366" cy="288669"/>
          </a:xfrm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BE4DD2-5B01-B836-6ABF-D8CE09A44D91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01204F9F-1C0A-9131-D6D8-65DF3BAEF261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2906EB4A-7D96-9474-850E-67D5E49B7A5B}"/>
              </a:ext>
            </a:extLst>
          </p:cNvPr>
          <p:cNvSpPr/>
          <p:nvPr/>
        </p:nvSpPr>
        <p:spPr>
          <a:xfrm>
            <a:off x="2501196" y="2164593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749CE40B-F11D-E1D2-1B88-4D7CBA62E637}"/>
              </a:ext>
            </a:extLst>
          </p:cNvPr>
          <p:cNvSpPr/>
          <p:nvPr/>
        </p:nvSpPr>
        <p:spPr>
          <a:xfrm>
            <a:off x="2500526" y="2704906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7" name="Graphic 2">
            <a:extLst>
              <a:ext uri="{FF2B5EF4-FFF2-40B4-BE49-F238E27FC236}">
                <a16:creationId xmlns:a16="http://schemas.microsoft.com/office/drawing/2014/main" id="{63481B08-7C95-4339-924C-6903D928933A}"/>
              </a:ext>
            </a:extLst>
          </p:cNvPr>
          <p:cNvGrpSpPr/>
          <p:nvPr/>
        </p:nvGrpSpPr>
        <p:grpSpPr>
          <a:xfrm>
            <a:off x="2157151" y="2366301"/>
            <a:ext cx="290365" cy="288669"/>
            <a:chOff x="2858128" y="1895549"/>
            <a:chExt cx="290365" cy="288669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FB9F2AB-E9F2-AA0D-B65C-09C227FCC1F3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C651FCF-54DA-C0CE-6B59-006C6FB2F8DA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0" name="Graphic 2">
            <a:extLst>
              <a:ext uri="{FF2B5EF4-FFF2-40B4-BE49-F238E27FC236}">
                <a16:creationId xmlns:a16="http://schemas.microsoft.com/office/drawing/2014/main" id="{42BDAE56-35A4-DF38-BA95-47FB967D2861}"/>
              </a:ext>
            </a:extLst>
          </p:cNvPr>
          <p:cNvGrpSpPr/>
          <p:nvPr/>
        </p:nvGrpSpPr>
        <p:grpSpPr>
          <a:xfrm>
            <a:off x="1621078" y="2363914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DA75D04C-52CF-2965-2719-28B2AEC5FD74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A7E2C61-4D8F-E031-D53D-5D7DF2E6B419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1082800D-8B12-F585-BE94-83574F54261D}"/>
              </a:ext>
            </a:extLst>
          </p:cNvPr>
          <p:cNvSpPr/>
          <p:nvPr/>
        </p:nvSpPr>
        <p:spPr>
          <a:xfrm>
            <a:off x="2492405" y="1624722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D5CE323C-3EF2-9ABE-0F91-677580BC297F}"/>
              </a:ext>
            </a:extLst>
          </p:cNvPr>
          <p:cNvSpPr/>
          <p:nvPr/>
        </p:nvSpPr>
        <p:spPr>
          <a:xfrm>
            <a:off x="2495645" y="2160384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5" name="Graphic 2">
            <a:extLst>
              <a:ext uri="{FF2B5EF4-FFF2-40B4-BE49-F238E27FC236}">
                <a16:creationId xmlns:a16="http://schemas.microsoft.com/office/drawing/2014/main" id="{3437110A-E300-104E-FE5D-D52CFF9D3D8E}"/>
              </a:ext>
            </a:extLst>
          </p:cNvPr>
          <p:cNvGrpSpPr/>
          <p:nvPr/>
        </p:nvGrpSpPr>
        <p:grpSpPr>
          <a:xfrm>
            <a:off x="2159833" y="1826430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7461AB4-D2BC-DA80-4661-D07263CE0855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3AB23AA-26DC-78F7-42B8-B86D163B7A6E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58" name="Graphic 2">
            <a:extLst>
              <a:ext uri="{FF2B5EF4-FFF2-40B4-BE49-F238E27FC236}">
                <a16:creationId xmlns:a16="http://schemas.microsoft.com/office/drawing/2014/main" id="{E60D96A9-AA78-CB0D-F066-6108203E42F3}"/>
              </a:ext>
            </a:extLst>
          </p:cNvPr>
          <p:cNvGrpSpPr/>
          <p:nvPr/>
        </p:nvGrpSpPr>
        <p:grpSpPr>
          <a:xfrm>
            <a:off x="2700920" y="2371970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801C7F0-B097-B83D-EE79-BC4E4CFFFB42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83DED197-F551-4A85-3101-D8BAD48944A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1" name="Graphic 2">
            <a:extLst>
              <a:ext uri="{FF2B5EF4-FFF2-40B4-BE49-F238E27FC236}">
                <a16:creationId xmlns:a16="http://schemas.microsoft.com/office/drawing/2014/main" id="{2947547E-0658-E1EA-8B14-E3352857F727}"/>
              </a:ext>
            </a:extLst>
          </p:cNvPr>
          <p:cNvGrpSpPr/>
          <p:nvPr/>
        </p:nvGrpSpPr>
        <p:grpSpPr>
          <a:xfrm>
            <a:off x="1078043" y="1822470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DBAC354-DDEA-EE75-2C9B-902BBED2CB66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DC3497F-C281-9E25-68F5-236889DD677D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64" name="Graphic 2">
            <a:extLst>
              <a:ext uri="{FF2B5EF4-FFF2-40B4-BE49-F238E27FC236}">
                <a16:creationId xmlns:a16="http://schemas.microsoft.com/office/drawing/2014/main" id="{311D9186-57E5-A369-16DA-C624331CD3B0}"/>
              </a:ext>
            </a:extLst>
          </p:cNvPr>
          <p:cNvGrpSpPr/>
          <p:nvPr/>
        </p:nvGrpSpPr>
        <p:grpSpPr>
          <a:xfrm>
            <a:off x="1214153" y="3640922"/>
            <a:ext cx="1650489" cy="1650485"/>
            <a:chOff x="1914016" y="967342"/>
            <a:chExt cx="1650489" cy="1650485"/>
          </a:xfrm>
          <a:noFill/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F43FC96-54C7-204F-3BC7-6A284E8769D2}"/>
                </a:ext>
              </a:extLst>
            </p:cNvPr>
            <p:cNvSpPr/>
            <p:nvPr/>
          </p:nvSpPr>
          <p:spPr>
            <a:xfrm>
              <a:off x="2223073" y="1250094"/>
              <a:ext cx="1058677" cy="1058677"/>
            </a:xfrm>
            <a:custGeom>
              <a:avLst/>
              <a:gdLst>
                <a:gd name="connsiteX0" fmla="*/ 32 w 1058677"/>
                <a:gd name="connsiteY0" fmla="*/ 1058719 h 1058677"/>
                <a:gd name="connsiteX1" fmla="*/ 1058710 w 1058677"/>
                <a:gd name="connsiteY1" fmla="*/ 41 h 105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8677" h="1058677">
                  <a:moveTo>
                    <a:pt x="32" y="1058719"/>
                  </a:moveTo>
                  <a:lnTo>
                    <a:pt x="1058710" y="41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9AB9950-85CC-AA86-F8EB-B7E522B337ED}"/>
                </a:ext>
              </a:extLst>
            </p:cNvPr>
            <p:cNvSpPr/>
            <p:nvPr/>
          </p:nvSpPr>
          <p:spPr>
            <a:xfrm>
              <a:off x="2203345" y="1250094"/>
              <a:ext cx="1104711" cy="1084983"/>
            </a:xfrm>
            <a:custGeom>
              <a:avLst/>
              <a:gdLst>
                <a:gd name="connsiteX0" fmla="*/ 32 w 1104711"/>
                <a:gd name="connsiteY0" fmla="*/ 42 h 1084983"/>
                <a:gd name="connsiteX1" fmla="*/ 1104743 w 1104711"/>
                <a:gd name="connsiteY1" fmla="*/ 1085025 h 1084983"/>
                <a:gd name="connsiteX2" fmla="*/ 1104743 w 1104711"/>
                <a:gd name="connsiteY2" fmla="*/ 1085025 h 1084983"/>
                <a:gd name="connsiteX3" fmla="*/ 1104743 w 1104711"/>
                <a:gd name="connsiteY3" fmla="*/ 1085025 h 10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711" h="1084983">
                  <a:moveTo>
                    <a:pt x="32" y="42"/>
                  </a:moveTo>
                  <a:lnTo>
                    <a:pt x="1104743" y="1085025"/>
                  </a:lnTo>
                  <a:lnTo>
                    <a:pt x="1104743" y="1085025"/>
                  </a:lnTo>
                  <a:lnTo>
                    <a:pt x="1104743" y="1085025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26D0A51-C966-BFEA-01D3-C63FEE84F144}"/>
                </a:ext>
              </a:extLst>
            </p:cNvPr>
            <p:cNvSpPr/>
            <p:nvPr/>
          </p:nvSpPr>
          <p:spPr>
            <a:xfrm>
              <a:off x="1914016" y="967342"/>
              <a:ext cx="1380885" cy="815378"/>
            </a:xfrm>
            <a:custGeom>
              <a:avLst/>
              <a:gdLst>
                <a:gd name="connsiteX0" fmla="*/ 295926 w 1380885"/>
                <a:gd name="connsiteY0" fmla="*/ 276184 h 815378"/>
                <a:gd name="connsiteX1" fmla="*/ 20 w 1380885"/>
                <a:gd name="connsiteY1" fmla="*/ 545788 h 815378"/>
                <a:gd name="connsiteX2" fmla="*/ 302500 w 1380885"/>
                <a:gd name="connsiteY2" fmla="*/ 815388 h 815378"/>
                <a:gd name="connsiteX3" fmla="*/ 565527 w 1380885"/>
                <a:gd name="connsiteY3" fmla="*/ 552361 h 815378"/>
                <a:gd name="connsiteX4" fmla="*/ 1104731 w 1380885"/>
                <a:gd name="connsiteY4" fmla="*/ 9 h 815378"/>
                <a:gd name="connsiteX5" fmla="*/ 1380906 w 1380885"/>
                <a:gd name="connsiteY5" fmla="*/ 276184 h 81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885" h="815378">
                  <a:moveTo>
                    <a:pt x="295926" y="276184"/>
                  </a:moveTo>
                  <a:lnTo>
                    <a:pt x="20" y="545788"/>
                  </a:lnTo>
                  <a:lnTo>
                    <a:pt x="302500" y="815388"/>
                  </a:lnTo>
                  <a:lnTo>
                    <a:pt x="565527" y="552361"/>
                  </a:lnTo>
                  <a:lnTo>
                    <a:pt x="1104731" y="9"/>
                  </a:lnTo>
                  <a:lnTo>
                    <a:pt x="1380906" y="276184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556D5CE-57BA-B165-F696-937378D5DC2E}"/>
                </a:ext>
              </a:extLst>
            </p:cNvPr>
            <p:cNvSpPr/>
            <p:nvPr/>
          </p:nvSpPr>
          <p:spPr>
            <a:xfrm>
              <a:off x="2742550" y="1236943"/>
              <a:ext cx="552352" cy="545778"/>
            </a:xfrm>
            <a:custGeom>
              <a:avLst/>
              <a:gdLst>
                <a:gd name="connsiteX0" fmla="*/ 52 w 552352"/>
                <a:gd name="connsiteY0" fmla="*/ 20 h 545778"/>
                <a:gd name="connsiteX1" fmla="*/ 552404 w 552352"/>
                <a:gd name="connsiteY1" fmla="*/ 545798 h 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352" h="545778">
                  <a:moveTo>
                    <a:pt x="52" y="20"/>
                  </a:moveTo>
                  <a:lnTo>
                    <a:pt x="552404" y="545798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4FC0742B-92F1-8AA2-34F1-16DD1B1303C4}"/>
                </a:ext>
              </a:extLst>
            </p:cNvPr>
            <p:cNvSpPr/>
            <p:nvPr/>
          </p:nvSpPr>
          <p:spPr>
            <a:xfrm>
              <a:off x="2479523" y="1789298"/>
              <a:ext cx="808805" cy="802228"/>
            </a:xfrm>
            <a:custGeom>
              <a:avLst/>
              <a:gdLst>
                <a:gd name="connsiteX0" fmla="*/ 42 w 808805"/>
                <a:gd name="connsiteY0" fmla="*/ 802301 h 802228"/>
                <a:gd name="connsiteX1" fmla="*/ 808847 w 808805"/>
                <a:gd name="connsiteY1" fmla="*/ 72 h 80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805" h="802228">
                  <a:moveTo>
                    <a:pt x="42" y="802301"/>
                  </a:moveTo>
                  <a:lnTo>
                    <a:pt x="808847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8D580285-0D73-5688-0F6F-AE5396DF575B}"/>
                </a:ext>
              </a:extLst>
            </p:cNvPr>
            <p:cNvSpPr/>
            <p:nvPr/>
          </p:nvSpPr>
          <p:spPr>
            <a:xfrm>
              <a:off x="2209922" y="1789298"/>
              <a:ext cx="539201" cy="532627"/>
            </a:xfrm>
            <a:custGeom>
              <a:avLst/>
              <a:gdLst>
                <a:gd name="connsiteX0" fmla="*/ 11 w 539201"/>
                <a:gd name="connsiteY0" fmla="*/ 62 h 532627"/>
                <a:gd name="connsiteX1" fmla="*/ 539212 w 539201"/>
                <a:gd name="connsiteY1" fmla="*/ 532690 h 5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201" h="532627">
                  <a:moveTo>
                    <a:pt x="11" y="62"/>
                  </a:moveTo>
                  <a:lnTo>
                    <a:pt x="539212" y="53269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1482DC4-7971-0AA1-7182-A86B669336AA}"/>
                </a:ext>
              </a:extLst>
            </p:cNvPr>
            <p:cNvSpPr/>
            <p:nvPr/>
          </p:nvSpPr>
          <p:spPr>
            <a:xfrm>
              <a:off x="2209922" y="2315349"/>
              <a:ext cx="282751" cy="302479"/>
            </a:xfrm>
            <a:custGeom>
              <a:avLst/>
              <a:gdLst>
                <a:gd name="connsiteX0" fmla="*/ 1 w 282751"/>
                <a:gd name="connsiteY0" fmla="*/ 94 h 302479"/>
                <a:gd name="connsiteX1" fmla="*/ 282752 w 282751"/>
                <a:gd name="connsiteY1" fmla="*/ 302573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751" h="302479">
                  <a:moveTo>
                    <a:pt x="1" y="94"/>
                  </a:moveTo>
                  <a:lnTo>
                    <a:pt x="282752" y="302573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1769F11-D3A3-3D8F-5F8E-DEABFDBB4BDE}"/>
                </a:ext>
              </a:extLst>
            </p:cNvPr>
            <p:cNvSpPr/>
            <p:nvPr/>
          </p:nvSpPr>
          <p:spPr>
            <a:xfrm>
              <a:off x="3275177" y="1776144"/>
              <a:ext cx="289328" cy="289328"/>
            </a:xfrm>
            <a:custGeom>
              <a:avLst/>
              <a:gdLst>
                <a:gd name="connsiteX0" fmla="*/ 83 w 289328"/>
                <a:gd name="connsiteY0" fmla="*/ 52 h 289328"/>
                <a:gd name="connsiteX1" fmla="*/ 289412 w 289328"/>
                <a:gd name="connsiteY1" fmla="*/ 289380 h 2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328" h="289328">
                  <a:moveTo>
                    <a:pt x="83" y="52"/>
                  </a:moveTo>
                  <a:lnTo>
                    <a:pt x="289412" y="289380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33168E0-6D39-3460-5CB9-A37F924A2BA7}"/>
                </a:ext>
              </a:extLst>
            </p:cNvPr>
            <p:cNvSpPr/>
            <p:nvPr/>
          </p:nvSpPr>
          <p:spPr>
            <a:xfrm>
              <a:off x="3301479" y="2052322"/>
              <a:ext cx="249876" cy="269604"/>
            </a:xfrm>
            <a:custGeom>
              <a:avLst/>
              <a:gdLst>
                <a:gd name="connsiteX0" fmla="*/ 84 w 249876"/>
                <a:gd name="connsiteY0" fmla="*/ 269676 h 269604"/>
                <a:gd name="connsiteX1" fmla="*/ 249960 w 249876"/>
                <a:gd name="connsiteY1" fmla="*/ 72 h 26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876" h="269604">
                  <a:moveTo>
                    <a:pt x="84" y="269676"/>
                  </a:moveTo>
                  <a:lnTo>
                    <a:pt x="249960" y="72"/>
                  </a:lnTo>
                </a:path>
              </a:pathLst>
            </a:custGeom>
            <a:noFill/>
            <a:ln w="954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A8CBC21D-83C6-591B-5F00-FF255F2AF5D2}"/>
              </a:ext>
            </a:extLst>
          </p:cNvPr>
          <p:cNvSpPr/>
          <p:nvPr/>
        </p:nvSpPr>
        <p:spPr>
          <a:xfrm>
            <a:off x="1416074" y="3824720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FF211F0-9EE1-EB1C-8B96-441C172ABD4C}"/>
              </a:ext>
            </a:extLst>
          </p:cNvPr>
          <p:cNvSpPr/>
          <p:nvPr/>
        </p:nvSpPr>
        <p:spPr>
          <a:xfrm>
            <a:off x="1955433" y="3824720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72392365-F7CA-6816-845C-2F1CB58BE415}"/>
              </a:ext>
            </a:extLst>
          </p:cNvPr>
          <p:cNvSpPr/>
          <p:nvPr/>
        </p:nvSpPr>
        <p:spPr>
          <a:xfrm>
            <a:off x="1413547" y="4365034"/>
            <a:ext cx="180000" cy="180000"/>
          </a:xfrm>
          <a:custGeom>
            <a:avLst/>
            <a:gdLst>
              <a:gd name="connsiteX0" fmla="*/ 179990 w 180000"/>
              <a:gd name="connsiteY0" fmla="*/ 90041 h 180000"/>
              <a:gd name="connsiteX1" fmla="*/ 89990 w 180000"/>
              <a:gd name="connsiteY1" fmla="*/ 180041 h 180000"/>
              <a:gd name="connsiteX2" fmla="*/ -11 w 180000"/>
              <a:gd name="connsiteY2" fmla="*/ 90041 h 180000"/>
              <a:gd name="connsiteX3" fmla="*/ 89990 w 180000"/>
              <a:gd name="connsiteY3" fmla="*/ 41 h 180000"/>
              <a:gd name="connsiteX4" fmla="*/ 179990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41"/>
                </a:moveTo>
                <a:cubicBezTo>
                  <a:pt x="179990" y="139747"/>
                  <a:pt x="139695" y="180041"/>
                  <a:pt x="89990" y="180041"/>
                </a:cubicBezTo>
                <a:cubicBezTo>
                  <a:pt x="40284" y="180041"/>
                  <a:pt x="-11" y="139747"/>
                  <a:pt x="-11" y="90041"/>
                </a:cubicBezTo>
                <a:cubicBezTo>
                  <a:pt x="-11" y="40335"/>
                  <a:pt x="40284" y="41"/>
                  <a:pt x="89990" y="41"/>
                </a:cubicBezTo>
                <a:cubicBezTo>
                  <a:pt x="139695" y="41"/>
                  <a:pt x="179990" y="40335"/>
                  <a:pt x="179990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B15FC93F-9900-8012-F692-3C2AF1707BC9}"/>
              </a:ext>
            </a:extLst>
          </p:cNvPr>
          <p:cNvSpPr/>
          <p:nvPr/>
        </p:nvSpPr>
        <p:spPr>
          <a:xfrm>
            <a:off x="1954767" y="4365034"/>
            <a:ext cx="180000" cy="180000"/>
          </a:xfrm>
          <a:custGeom>
            <a:avLst/>
            <a:gdLst>
              <a:gd name="connsiteX0" fmla="*/ 180031 w 180000"/>
              <a:gd name="connsiteY0" fmla="*/ 90041 h 180000"/>
              <a:gd name="connsiteX1" fmla="*/ 90031 w 180000"/>
              <a:gd name="connsiteY1" fmla="*/ 180041 h 180000"/>
              <a:gd name="connsiteX2" fmla="*/ 31 w 180000"/>
              <a:gd name="connsiteY2" fmla="*/ 90041 h 180000"/>
              <a:gd name="connsiteX3" fmla="*/ 90031 w 180000"/>
              <a:gd name="connsiteY3" fmla="*/ 41 h 180000"/>
              <a:gd name="connsiteX4" fmla="*/ 180031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90041"/>
                </a:moveTo>
                <a:cubicBezTo>
                  <a:pt x="180031" y="139747"/>
                  <a:pt x="139737" y="180041"/>
                  <a:pt x="90031" y="180041"/>
                </a:cubicBezTo>
                <a:cubicBezTo>
                  <a:pt x="40325" y="180041"/>
                  <a:pt x="31" y="139747"/>
                  <a:pt x="31" y="90041"/>
                </a:cubicBezTo>
                <a:cubicBezTo>
                  <a:pt x="31" y="40335"/>
                  <a:pt x="40325" y="41"/>
                  <a:pt x="90031" y="41"/>
                </a:cubicBezTo>
                <a:cubicBezTo>
                  <a:pt x="139737" y="41"/>
                  <a:pt x="180031" y="40335"/>
                  <a:pt x="180031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7EBB55EE-8C41-7078-557D-4A5369D03480}"/>
              </a:ext>
            </a:extLst>
          </p:cNvPr>
          <p:cNvSpPr/>
          <p:nvPr/>
        </p:nvSpPr>
        <p:spPr>
          <a:xfrm>
            <a:off x="1419343" y="4905348"/>
            <a:ext cx="180000" cy="180000"/>
          </a:xfrm>
          <a:custGeom>
            <a:avLst/>
            <a:gdLst>
              <a:gd name="connsiteX0" fmla="*/ 179990 w 180000"/>
              <a:gd name="connsiteY0" fmla="*/ 90083 h 180000"/>
              <a:gd name="connsiteX1" fmla="*/ 89990 w 180000"/>
              <a:gd name="connsiteY1" fmla="*/ 180083 h 180000"/>
              <a:gd name="connsiteX2" fmla="*/ -10 w 180000"/>
              <a:gd name="connsiteY2" fmla="*/ 90083 h 180000"/>
              <a:gd name="connsiteX3" fmla="*/ 89990 w 180000"/>
              <a:gd name="connsiteY3" fmla="*/ 83 h 180000"/>
              <a:gd name="connsiteX4" fmla="*/ 179990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90083"/>
                </a:moveTo>
                <a:cubicBezTo>
                  <a:pt x="179990" y="139788"/>
                  <a:pt x="139696" y="180083"/>
                  <a:pt x="89990" y="180083"/>
                </a:cubicBezTo>
                <a:cubicBezTo>
                  <a:pt x="40284" y="180083"/>
                  <a:pt x="-10" y="139788"/>
                  <a:pt x="-10" y="90083"/>
                </a:cubicBezTo>
                <a:cubicBezTo>
                  <a:pt x="-10" y="40377"/>
                  <a:pt x="40284" y="83"/>
                  <a:pt x="89990" y="83"/>
                </a:cubicBezTo>
                <a:cubicBezTo>
                  <a:pt x="139696" y="83"/>
                  <a:pt x="179990" y="40377"/>
                  <a:pt x="179990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A07036D3-9D89-BDEC-6C25-D95F822E7BAA}"/>
              </a:ext>
            </a:extLst>
          </p:cNvPr>
          <p:cNvSpPr/>
          <p:nvPr/>
        </p:nvSpPr>
        <p:spPr>
          <a:xfrm>
            <a:off x="1958007" y="4905348"/>
            <a:ext cx="180000" cy="180000"/>
          </a:xfrm>
          <a:custGeom>
            <a:avLst/>
            <a:gdLst>
              <a:gd name="connsiteX0" fmla="*/ 180032 w 180000"/>
              <a:gd name="connsiteY0" fmla="*/ 90083 h 180000"/>
              <a:gd name="connsiteX1" fmla="*/ 90032 w 180000"/>
              <a:gd name="connsiteY1" fmla="*/ 180083 h 180000"/>
              <a:gd name="connsiteX2" fmla="*/ 32 w 180000"/>
              <a:gd name="connsiteY2" fmla="*/ 90083 h 180000"/>
              <a:gd name="connsiteX3" fmla="*/ 90032 w 180000"/>
              <a:gd name="connsiteY3" fmla="*/ 83 h 180000"/>
              <a:gd name="connsiteX4" fmla="*/ 180032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2" y="90083"/>
                </a:moveTo>
                <a:cubicBezTo>
                  <a:pt x="180032" y="139788"/>
                  <a:pt x="139737" y="180083"/>
                  <a:pt x="90032" y="180083"/>
                </a:cubicBezTo>
                <a:cubicBezTo>
                  <a:pt x="40326" y="180083"/>
                  <a:pt x="32" y="139788"/>
                  <a:pt x="32" y="90083"/>
                </a:cubicBezTo>
                <a:cubicBezTo>
                  <a:pt x="32" y="40377"/>
                  <a:pt x="40326" y="83"/>
                  <a:pt x="90032" y="83"/>
                </a:cubicBezTo>
                <a:cubicBezTo>
                  <a:pt x="139737" y="83"/>
                  <a:pt x="180032" y="40377"/>
                  <a:pt x="180032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0" name="Graphic 2">
            <a:extLst>
              <a:ext uri="{FF2B5EF4-FFF2-40B4-BE49-F238E27FC236}">
                <a16:creationId xmlns:a16="http://schemas.microsoft.com/office/drawing/2014/main" id="{E66E08EF-6052-A2FA-81A5-1A22A11F8FD0}"/>
              </a:ext>
            </a:extLst>
          </p:cNvPr>
          <p:cNvGrpSpPr/>
          <p:nvPr/>
        </p:nvGrpSpPr>
        <p:grpSpPr>
          <a:xfrm>
            <a:off x="1611388" y="4026429"/>
            <a:ext cx="290366" cy="288669"/>
            <a:chOff x="2311251" y="1352849"/>
            <a:chExt cx="290366" cy="288669"/>
          </a:xfrm>
        </p:grpSpPr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F7E9F06-EF0E-9EB5-A85A-8BE1450B3519}"/>
                </a:ext>
              </a:extLst>
            </p:cNvPr>
            <p:cNvSpPr/>
            <p:nvPr/>
          </p:nvSpPr>
          <p:spPr>
            <a:xfrm>
              <a:off x="2349617" y="1385299"/>
              <a:ext cx="252000" cy="252000"/>
            </a:xfrm>
            <a:custGeom>
              <a:avLst/>
              <a:gdLst>
                <a:gd name="connsiteX0" fmla="*/ 252011 w 252000"/>
                <a:gd name="connsiteY0" fmla="*/ 126020 h 252000"/>
                <a:gd name="connsiteX1" fmla="*/ 126010 w 252000"/>
                <a:gd name="connsiteY1" fmla="*/ 252020 h 252000"/>
                <a:gd name="connsiteX2" fmla="*/ 10 w 252000"/>
                <a:gd name="connsiteY2" fmla="*/ 126020 h 252000"/>
                <a:gd name="connsiteX3" fmla="*/ 126010 w 252000"/>
                <a:gd name="connsiteY3" fmla="*/ 20 h 252000"/>
                <a:gd name="connsiteX4" fmla="*/ 252011 w 252000"/>
                <a:gd name="connsiteY4" fmla="*/ 12602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020"/>
                  </a:moveTo>
                  <a:cubicBezTo>
                    <a:pt x="252011" y="195608"/>
                    <a:pt x="195598" y="252020"/>
                    <a:pt x="126010" y="252020"/>
                  </a:cubicBezTo>
                  <a:cubicBezTo>
                    <a:pt x="56423" y="252020"/>
                    <a:pt x="10" y="195608"/>
                    <a:pt x="10" y="126020"/>
                  </a:cubicBezTo>
                  <a:cubicBezTo>
                    <a:pt x="10" y="56432"/>
                    <a:pt x="56423" y="20"/>
                    <a:pt x="126010" y="20"/>
                  </a:cubicBezTo>
                  <a:cubicBezTo>
                    <a:pt x="195598" y="20"/>
                    <a:pt x="252011" y="56432"/>
                    <a:pt x="252011" y="126020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E9256C11-4834-D799-3D90-C3D4B8EFE1EE}"/>
                </a:ext>
              </a:extLst>
            </p:cNvPr>
            <p:cNvSpPr txBox="1"/>
            <p:nvPr/>
          </p:nvSpPr>
          <p:spPr>
            <a:xfrm>
              <a:off x="2311251" y="13528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83" name="Graphic 2">
            <a:extLst>
              <a:ext uri="{FF2B5EF4-FFF2-40B4-BE49-F238E27FC236}">
                <a16:creationId xmlns:a16="http://schemas.microsoft.com/office/drawing/2014/main" id="{B2520D77-296D-E385-D961-95CCEDF0CE49}"/>
              </a:ext>
            </a:extLst>
          </p:cNvPr>
          <p:cNvGrpSpPr/>
          <p:nvPr/>
        </p:nvGrpSpPr>
        <p:grpSpPr>
          <a:xfrm>
            <a:off x="2159183" y="3485996"/>
            <a:ext cx="290365" cy="288669"/>
            <a:chOff x="2859046" y="812416"/>
            <a:chExt cx="290365" cy="288669"/>
          </a:xfrm>
        </p:grpSpPr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E27ED47-021C-51C0-AA2C-31763F6CD516}"/>
                </a:ext>
              </a:extLst>
            </p:cNvPr>
            <p:cNvSpPr/>
            <p:nvPr/>
          </p:nvSpPr>
          <p:spPr>
            <a:xfrm>
              <a:off x="2897411" y="844867"/>
              <a:ext cx="252000" cy="252000"/>
            </a:xfrm>
            <a:custGeom>
              <a:avLst/>
              <a:gdLst>
                <a:gd name="connsiteX0" fmla="*/ 252068 w 252000"/>
                <a:gd name="connsiteY0" fmla="*/ 125963 h 252000"/>
                <a:gd name="connsiteX1" fmla="*/ 126068 w 252000"/>
                <a:gd name="connsiteY1" fmla="*/ 251963 h 252000"/>
                <a:gd name="connsiteX2" fmla="*/ 68 w 252000"/>
                <a:gd name="connsiteY2" fmla="*/ 125963 h 252000"/>
                <a:gd name="connsiteX3" fmla="*/ 126068 w 252000"/>
                <a:gd name="connsiteY3" fmla="*/ -37 h 252000"/>
                <a:gd name="connsiteX4" fmla="*/ 252068 w 252000"/>
                <a:gd name="connsiteY4" fmla="*/ 1259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5963"/>
                  </a:moveTo>
                  <a:cubicBezTo>
                    <a:pt x="252068" y="195551"/>
                    <a:pt x="195656" y="251963"/>
                    <a:pt x="126068" y="251963"/>
                  </a:cubicBezTo>
                  <a:cubicBezTo>
                    <a:pt x="56480" y="251963"/>
                    <a:pt x="68" y="195551"/>
                    <a:pt x="68" y="125963"/>
                  </a:cubicBezTo>
                  <a:cubicBezTo>
                    <a:pt x="68" y="56375"/>
                    <a:pt x="56480" y="-37"/>
                    <a:pt x="126068" y="-37"/>
                  </a:cubicBezTo>
                  <a:cubicBezTo>
                    <a:pt x="195656" y="-37"/>
                    <a:pt x="252068" y="56375"/>
                    <a:pt x="252068" y="125963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2A7625E-C694-C4A8-FD1E-44AB48495B46}"/>
                </a:ext>
              </a:extLst>
            </p:cNvPr>
            <p:cNvSpPr txBox="1"/>
            <p:nvPr/>
          </p:nvSpPr>
          <p:spPr>
            <a:xfrm>
              <a:off x="2859046" y="81241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86" name="Graphic 2">
            <a:extLst>
              <a:ext uri="{FF2B5EF4-FFF2-40B4-BE49-F238E27FC236}">
                <a16:creationId xmlns:a16="http://schemas.microsoft.com/office/drawing/2014/main" id="{2AF8ABA6-F406-EF1D-DE02-E1F0C642232C}"/>
              </a:ext>
            </a:extLst>
          </p:cNvPr>
          <p:cNvGrpSpPr/>
          <p:nvPr/>
        </p:nvGrpSpPr>
        <p:grpSpPr>
          <a:xfrm>
            <a:off x="1613307" y="5111826"/>
            <a:ext cx="290366" cy="288669"/>
            <a:chOff x="2313170" y="2438246"/>
            <a:chExt cx="290366" cy="288669"/>
          </a:xfrm>
        </p:grpSpPr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979D212-F92A-105D-BCB0-98EEF9F18179}"/>
                </a:ext>
              </a:extLst>
            </p:cNvPr>
            <p:cNvSpPr/>
            <p:nvPr/>
          </p:nvSpPr>
          <p:spPr>
            <a:xfrm>
              <a:off x="2351536" y="2470696"/>
              <a:ext cx="252000" cy="252000"/>
            </a:xfrm>
            <a:custGeom>
              <a:avLst/>
              <a:gdLst>
                <a:gd name="connsiteX0" fmla="*/ 252011 w 252000"/>
                <a:gd name="connsiteY0" fmla="*/ 126134 h 252000"/>
                <a:gd name="connsiteX1" fmla="*/ 126011 w 252000"/>
                <a:gd name="connsiteY1" fmla="*/ 252134 h 252000"/>
                <a:gd name="connsiteX2" fmla="*/ 11 w 252000"/>
                <a:gd name="connsiteY2" fmla="*/ 126134 h 252000"/>
                <a:gd name="connsiteX3" fmla="*/ 126011 w 252000"/>
                <a:gd name="connsiteY3" fmla="*/ 134 h 252000"/>
                <a:gd name="connsiteX4" fmla="*/ 252011 w 252000"/>
                <a:gd name="connsiteY4" fmla="*/ 126134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1" y="126134"/>
                  </a:moveTo>
                  <a:cubicBezTo>
                    <a:pt x="252011" y="195722"/>
                    <a:pt x="195599" y="252134"/>
                    <a:pt x="126011" y="252134"/>
                  </a:cubicBezTo>
                  <a:cubicBezTo>
                    <a:pt x="56423" y="252134"/>
                    <a:pt x="11" y="195722"/>
                    <a:pt x="11" y="126134"/>
                  </a:cubicBezTo>
                  <a:cubicBezTo>
                    <a:pt x="11" y="56546"/>
                    <a:pt x="56423" y="134"/>
                    <a:pt x="126011" y="134"/>
                  </a:cubicBezTo>
                  <a:cubicBezTo>
                    <a:pt x="195599" y="134"/>
                    <a:pt x="252011" y="56546"/>
                    <a:pt x="252011" y="126134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7496D8FA-E4E5-1D89-53F6-E9CCC90CCAF3}"/>
                </a:ext>
              </a:extLst>
            </p:cNvPr>
            <p:cNvSpPr txBox="1"/>
            <p:nvPr/>
          </p:nvSpPr>
          <p:spPr>
            <a:xfrm>
              <a:off x="2313170" y="2438246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B84DAE85-BFBA-EB99-A68A-690437871697}"/>
              </a:ext>
            </a:extLst>
          </p:cNvPr>
          <p:cNvSpPr/>
          <p:nvPr/>
        </p:nvSpPr>
        <p:spPr>
          <a:xfrm>
            <a:off x="2502310" y="4367421"/>
            <a:ext cx="180000" cy="180000"/>
          </a:xfrm>
          <a:custGeom>
            <a:avLst/>
            <a:gdLst>
              <a:gd name="connsiteX0" fmla="*/ 180074 w 180000"/>
              <a:gd name="connsiteY0" fmla="*/ 90041 h 180000"/>
              <a:gd name="connsiteX1" fmla="*/ 90074 w 180000"/>
              <a:gd name="connsiteY1" fmla="*/ 180041 h 180000"/>
              <a:gd name="connsiteX2" fmla="*/ 74 w 180000"/>
              <a:gd name="connsiteY2" fmla="*/ 90041 h 180000"/>
              <a:gd name="connsiteX3" fmla="*/ 90074 w 180000"/>
              <a:gd name="connsiteY3" fmla="*/ 41 h 180000"/>
              <a:gd name="connsiteX4" fmla="*/ 180074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41"/>
                </a:moveTo>
                <a:cubicBezTo>
                  <a:pt x="180074" y="139747"/>
                  <a:pt x="139779" y="180041"/>
                  <a:pt x="90074" y="180041"/>
                </a:cubicBezTo>
                <a:cubicBezTo>
                  <a:pt x="40368" y="180041"/>
                  <a:pt x="74" y="139747"/>
                  <a:pt x="74" y="90041"/>
                </a:cubicBezTo>
                <a:cubicBezTo>
                  <a:pt x="74" y="40335"/>
                  <a:pt x="40368" y="41"/>
                  <a:pt x="90074" y="41"/>
                </a:cubicBezTo>
                <a:cubicBezTo>
                  <a:pt x="139779" y="41"/>
                  <a:pt x="180074" y="40335"/>
                  <a:pt x="180074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221BC464-E213-2BFC-141B-5050E6066031}"/>
              </a:ext>
            </a:extLst>
          </p:cNvPr>
          <p:cNvSpPr/>
          <p:nvPr/>
        </p:nvSpPr>
        <p:spPr>
          <a:xfrm>
            <a:off x="2501640" y="4907734"/>
            <a:ext cx="180000" cy="180000"/>
          </a:xfrm>
          <a:custGeom>
            <a:avLst/>
            <a:gdLst>
              <a:gd name="connsiteX0" fmla="*/ 180074 w 180000"/>
              <a:gd name="connsiteY0" fmla="*/ 90083 h 180000"/>
              <a:gd name="connsiteX1" fmla="*/ 90074 w 180000"/>
              <a:gd name="connsiteY1" fmla="*/ 180083 h 180000"/>
              <a:gd name="connsiteX2" fmla="*/ 73 w 180000"/>
              <a:gd name="connsiteY2" fmla="*/ 90083 h 180000"/>
              <a:gd name="connsiteX3" fmla="*/ 90074 w 180000"/>
              <a:gd name="connsiteY3" fmla="*/ 83 h 180000"/>
              <a:gd name="connsiteX4" fmla="*/ 180074 w 180000"/>
              <a:gd name="connsiteY4" fmla="*/ 90083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4" y="90083"/>
                </a:moveTo>
                <a:cubicBezTo>
                  <a:pt x="180074" y="139788"/>
                  <a:pt x="139779" y="180083"/>
                  <a:pt x="90074" y="180083"/>
                </a:cubicBezTo>
                <a:cubicBezTo>
                  <a:pt x="40368" y="180083"/>
                  <a:pt x="73" y="139788"/>
                  <a:pt x="73" y="90083"/>
                </a:cubicBezTo>
                <a:cubicBezTo>
                  <a:pt x="73" y="40377"/>
                  <a:pt x="40368" y="83"/>
                  <a:pt x="90074" y="83"/>
                </a:cubicBezTo>
                <a:cubicBezTo>
                  <a:pt x="139779" y="83"/>
                  <a:pt x="180074" y="40377"/>
                  <a:pt x="180074" y="90083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1" name="Graphic 2">
            <a:extLst>
              <a:ext uri="{FF2B5EF4-FFF2-40B4-BE49-F238E27FC236}">
                <a16:creationId xmlns:a16="http://schemas.microsoft.com/office/drawing/2014/main" id="{C74C5F92-5B4C-95EC-2D43-7373ABE9D8AE}"/>
              </a:ext>
            </a:extLst>
          </p:cNvPr>
          <p:cNvGrpSpPr/>
          <p:nvPr/>
        </p:nvGrpSpPr>
        <p:grpSpPr>
          <a:xfrm>
            <a:off x="2158265" y="4569129"/>
            <a:ext cx="290365" cy="288669"/>
            <a:chOff x="2858128" y="1895549"/>
            <a:chExt cx="290365" cy="288669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E5E00A4-4F2F-554A-CCEF-B0899E0934A6}"/>
                </a:ext>
              </a:extLst>
            </p:cNvPr>
            <p:cNvSpPr/>
            <p:nvPr/>
          </p:nvSpPr>
          <p:spPr>
            <a:xfrm>
              <a:off x="2896493" y="1927999"/>
              <a:ext cx="252000" cy="252000"/>
            </a:xfrm>
            <a:custGeom>
              <a:avLst/>
              <a:gdLst>
                <a:gd name="connsiteX0" fmla="*/ 252068 w 252000"/>
                <a:gd name="connsiteY0" fmla="*/ 126077 h 252000"/>
                <a:gd name="connsiteX1" fmla="*/ 126068 w 252000"/>
                <a:gd name="connsiteY1" fmla="*/ 252077 h 252000"/>
                <a:gd name="connsiteX2" fmla="*/ 68 w 252000"/>
                <a:gd name="connsiteY2" fmla="*/ 126077 h 252000"/>
                <a:gd name="connsiteX3" fmla="*/ 126068 w 252000"/>
                <a:gd name="connsiteY3" fmla="*/ 77 h 252000"/>
                <a:gd name="connsiteX4" fmla="*/ 252068 w 252000"/>
                <a:gd name="connsiteY4" fmla="*/ 126077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8" y="126077"/>
                  </a:moveTo>
                  <a:cubicBezTo>
                    <a:pt x="252068" y="195665"/>
                    <a:pt x="195656" y="252077"/>
                    <a:pt x="126068" y="252077"/>
                  </a:cubicBezTo>
                  <a:cubicBezTo>
                    <a:pt x="56480" y="252077"/>
                    <a:pt x="68" y="195665"/>
                    <a:pt x="68" y="126077"/>
                  </a:cubicBezTo>
                  <a:cubicBezTo>
                    <a:pt x="68" y="56489"/>
                    <a:pt x="56480" y="77"/>
                    <a:pt x="126068" y="77"/>
                  </a:cubicBezTo>
                  <a:cubicBezTo>
                    <a:pt x="195656" y="77"/>
                    <a:pt x="252068" y="56489"/>
                    <a:pt x="252068" y="126077"/>
                  </a:cubicBezTo>
                  <a:close/>
                </a:path>
              </a:pathLst>
            </a:custGeom>
            <a:solidFill>
              <a:srgbClr val="95CFB7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E278C503-45E3-EDE2-A646-101396BAABCA}"/>
                </a:ext>
              </a:extLst>
            </p:cNvPr>
            <p:cNvSpPr txBox="1"/>
            <p:nvPr/>
          </p:nvSpPr>
          <p:spPr>
            <a:xfrm>
              <a:off x="2858128" y="1895549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294" name="Graphic 2">
            <a:extLst>
              <a:ext uri="{FF2B5EF4-FFF2-40B4-BE49-F238E27FC236}">
                <a16:creationId xmlns:a16="http://schemas.microsoft.com/office/drawing/2014/main" id="{4F8F90A0-15C1-651A-FC40-EFC465E7F942}"/>
              </a:ext>
            </a:extLst>
          </p:cNvPr>
          <p:cNvGrpSpPr/>
          <p:nvPr/>
        </p:nvGrpSpPr>
        <p:grpSpPr>
          <a:xfrm>
            <a:off x="1622192" y="4566742"/>
            <a:ext cx="277963" cy="288669"/>
            <a:chOff x="2322055" y="1893162"/>
            <a:chExt cx="277963" cy="288669"/>
          </a:xfrm>
          <a:solidFill>
            <a:srgbClr val="7EB5D6"/>
          </a:solidFill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AF92BAF-D1EF-12F1-6BA0-988312B933E2}"/>
                </a:ext>
              </a:extLst>
            </p:cNvPr>
            <p:cNvSpPr/>
            <p:nvPr/>
          </p:nvSpPr>
          <p:spPr>
            <a:xfrm>
              <a:off x="2348018" y="1925613"/>
              <a:ext cx="252000" cy="252000"/>
            </a:xfrm>
            <a:custGeom>
              <a:avLst/>
              <a:gdLst>
                <a:gd name="connsiteX0" fmla="*/ 252010 w 252000"/>
                <a:gd name="connsiteY0" fmla="*/ 126062 h 252000"/>
                <a:gd name="connsiteX1" fmla="*/ 126010 w 252000"/>
                <a:gd name="connsiteY1" fmla="*/ 252062 h 252000"/>
                <a:gd name="connsiteX2" fmla="*/ 10 w 252000"/>
                <a:gd name="connsiteY2" fmla="*/ 126062 h 252000"/>
                <a:gd name="connsiteX3" fmla="*/ 126010 w 252000"/>
                <a:gd name="connsiteY3" fmla="*/ 62 h 252000"/>
                <a:gd name="connsiteX4" fmla="*/ 252010 w 252000"/>
                <a:gd name="connsiteY4" fmla="*/ 126062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10" y="126062"/>
                  </a:moveTo>
                  <a:cubicBezTo>
                    <a:pt x="252010" y="195650"/>
                    <a:pt x="195598" y="252062"/>
                    <a:pt x="126010" y="252062"/>
                  </a:cubicBezTo>
                  <a:cubicBezTo>
                    <a:pt x="56423" y="252062"/>
                    <a:pt x="10" y="195650"/>
                    <a:pt x="10" y="126062"/>
                  </a:cubicBezTo>
                  <a:cubicBezTo>
                    <a:pt x="10" y="56474"/>
                    <a:pt x="56423" y="62"/>
                    <a:pt x="126010" y="62"/>
                  </a:cubicBezTo>
                  <a:cubicBezTo>
                    <a:pt x="195598" y="62"/>
                    <a:pt x="252010" y="56474"/>
                    <a:pt x="252010" y="126062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7CC7F5BA-85C6-F971-B2C2-90FAEBAE57FE}"/>
                </a:ext>
              </a:extLst>
            </p:cNvPr>
            <p:cNvSpPr txBox="1"/>
            <p:nvPr/>
          </p:nvSpPr>
          <p:spPr>
            <a:xfrm>
              <a:off x="2322055" y="1893162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6C12E372-3478-30D5-6DA2-27BC5D2642B7}"/>
              </a:ext>
            </a:extLst>
          </p:cNvPr>
          <p:cNvSpPr/>
          <p:nvPr/>
        </p:nvSpPr>
        <p:spPr>
          <a:xfrm>
            <a:off x="2493519" y="3827550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5CA6913C-AF3C-5756-1E0B-45B85F8BCF49}"/>
              </a:ext>
            </a:extLst>
          </p:cNvPr>
          <p:cNvSpPr/>
          <p:nvPr/>
        </p:nvSpPr>
        <p:spPr>
          <a:xfrm>
            <a:off x="2496759" y="4363212"/>
            <a:ext cx="180000" cy="180000"/>
          </a:xfrm>
          <a:custGeom>
            <a:avLst/>
            <a:gdLst>
              <a:gd name="connsiteX0" fmla="*/ 180073 w 180000"/>
              <a:gd name="connsiteY0" fmla="*/ 90041 h 180000"/>
              <a:gd name="connsiteX1" fmla="*/ 90073 w 180000"/>
              <a:gd name="connsiteY1" fmla="*/ 180041 h 180000"/>
              <a:gd name="connsiteX2" fmla="*/ 73 w 180000"/>
              <a:gd name="connsiteY2" fmla="*/ 90041 h 180000"/>
              <a:gd name="connsiteX3" fmla="*/ 90073 w 180000"/>
              <a:gd name="connsiteY3" fmla="*/ 41 h 180000"/>
              <a:gd name="connsiteX4" fmla="*/ 180073 w 180000"/>
              <a:gd name="connsiteY4" fmla="*/ 90041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90041"/>
                </a:moveTo>
                <a:cubicBezTo>
                  <a:pt x="180073" y="139746"/>
                  <a:pt x="139779" y="180041"/>
                  <a:pt x="90073" y="180041"/>
                </a:cubicBezTo>
                <a:cubicBezTo>
                  <a:pt x="40367" y="180041"/>
                  <a:pt x="73" y="139746"/>
                  <a:pt x="73" y="90041"/>
                </a:cubicBezTo>
                <a:cubicBezTo>
                  <a:pt x="73" y="40335"/>
                  <a:pt x="40367" y="41"/>
                  <a:pt x="90073" y="41"/>
                </a:cubicBezTo>
                <a:cubicBezTo>
                  <a:pt x="139779" y="41"/>
                  <a:pt x="180073" y="40335"/>
                  <a:pt x="180073" y="90041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9" name="Graphic 2">
            <a:extLst>
              <a:ext uri="{FF2B5EF4-FFF2-40B4-BE49-F238E27FC236}">
                <a16:creationId xmlns:a16="http://schemas.microsoft.com/office/drawing/2014/main" id="{F0C9CAAB-2A36-99C7-CD9E-522881C961DF}"/>
              </a:ext>
            </a:extLst>
          </p:cNvPr>
          <p:cNvGrpSpPr/>
          <p:nvPr/>
        </p:nvGrpSpPr>
        <p:grpSpPr>
          <a:xfrm>
            <a:off x="2160947" y="4029258"/>
            <a:ext cx="277963" cy="288669"/>
            <a:chOff x="2860810" y="1355678"/>
            <a:chExt cx="277963" cy="288669"/>
          </a:xfrm>
          <a:solidFill>
            <a:srgbClr val="7EB5D6"/>
          </a:solidFill>
        </p:grpSpPr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D26B0A49-D2CD-8BB3-A6F1-9A5CFB1F77B7}"/>
                </a:ext>
              </a:extLst>
            </p:cNvPr>
            <p:cNvSpPr/>
            <p:nvPr/>
          </p:nvSpPr>
          <p:spPr>
            <a:xfrm>
              <a:off x="2886773" y="1388129"/>
              <a:ext cx="252000" cy="252000"/>
            </a:xfrm>
            <a:custGeom>
              <a:avLst/>
              <a:gdLst>
                <a:gd name="connsiteX0" fmla="*/ 252067 w 252000"/>
                <a:gd name="connsiteY0" fmla="*/ 126005 h 252000"/>
                <a:gd name="connsiteX1" fmla="*/ 126067 w 252000"/>
                <a:gd name="connsiteY1" fmla="*/ 252006 h 252000"/>
                <a:gd name="connsiteX2" fmla="*/ 67 w 252000"/>
                <a:gd name="connsiteY2" fmla="*/ 126005 h 252000"/>
                <a:gd name="connsiteX3" fmla="*/ 126067 w 252000"/>
                <a:gd name="connsiteY3" fmla="*/ 5 h 252000"/>
                <a:gd name="connsiteX4" fmla="*/ 252067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067" y="126005"/>
                  </a:moveTo>
                  <a:cubicBezTo>
                    <a:pt x="252067" y="195593"/>
                    <a:pt x="195655" y="252006"/>
                    <a:pt x="126067" y="252006"/>
                  </a:cubicBezTo>
                  <a:cubicBezTo>
                    <a:pt x="56479" y="252006"/>
                    <a:pt x="67" y="195593"/>
                    <a:pt x="67" y="126005"/>
                  </a:cubicBezTo>
                  <a:cubicBezTo>
                    <a:pt x="67" y="56418"/>
                    <a:pt x="56479" y="5"/>
                    <a:pt x="126067" y="5"/>
                  </a:cubicBezTo>
                  <a:cubicBezTo>
                    <a:pt x="195655" y="5"/>
                    <a:pt x="252067" y="56418"/>
                    <a:pt x="252067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C77D259-34A5-6659-73D3-3185B7528F2E}"/>
                </a:ext>
              </a:extLst>
            </p:cNvPr>
            <p:cNvSpPr txBox="1"/>
            <p:nvPr/>
          </p:nvSpPr>
          <p:spPr>
            <a:xfrm>
              <a:off x="2860810" y="135567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2" name="Graphic 2">
            <a:extLst>
              <a:ext uri="{FF2B5EF4-FFF2-40B4-BE49-F238E27FC236}">
                <a16:creationId xmlns:a16="http://schemas.microsoft.com/office/drawing/2014/main" id="{4DF1D257-3C61-433D-8AA4-A66E2C41DF96}"/>
              </a:ext>
            </a:extLst>
          </p:cNvPr>
          <p:cNvGrpSpPr/>
          <p:nvPr/>
        </p:nvGrpSpPr>
        <p:grpSpPr>
          <a:xfrm>
            <a:off x="2702034" y="4574798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5198BEC-D936-A179-387D-1DB15A3261ED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F5C073DD-E2AB-955B-1B97-4F7F065CA736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05" name="Graphic 2">
            <a:extLst>
              <a:ext uri="{FF2B5EF4-FFF2-40B4-BE49-F238E27FC236}">
                <a16:creationId xmlns:a16="http://schemas.microsoft.com/office/drawing/2014/main" id="{AB9E1E5D-F019-4CA9-8AEC-50CCD32BC54B}"/>
              </a:ext>
            </a:extLst>
          </p:cNvPr>
          <p:cNvGrpSpPr/>
          <p:nvPr/>
        </p:nvGrpSpPr>
        <p:grpSpPr>
          <a:xfrm>
            <a:off x="1079157" y="4025298"/>
            <a:ext cx="277963" cy="288669"/>
            <a:chOff x="1779020" y="1351718"/>
            <a:chExt cx="277963" cy="288669"/>
          </a:xfrm>
          <a:solidFill>
            <a:srgbClr val="7EB5D6"/>
          </a:solidFill>
        </p:grpSpPr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11724DA-6358-5A7B-871D-7EEFAF1918CD}"/>
                </a:ext>
              </a:extLst>
            </p:cNvPr>
            <p:cNvSpPr/>
            <p:nvPr/>
          </p:nvSpPr>
          <p:spPr>
            <a:xfrm>
              <a:off x="1804983" y="1384169"/>
              <a:ext cx="252000" cy="252000"/>
            </a:xfrm>
            <a:custGeom>
              <a:avLst/>
              <a:gdLst>
                <a:gd name="connsiteX0" fmla="*/ 251953 w 252000"/>
                <a:gd name="connsiteY0" fmla="*/ 126005 h 252000"/>
                <a:gd name="connsiteX1" fmla="*/ 125953 w 252000"/>
                <a:gd name="connsiteY1" fmla="*/ 252005 h 252000"/>
                <a:gd name="connsiteX2" fmla="*/ -47 w 252000"/>
                <a:gd name="connsiteY2" fmla="*/ 126005 h 252000"/>
                <a:gd name="connsiteX3" fmla="*/ 125953 w 252000"/>
                <a:gd name="connsiteY3" fmla="*/ 5 h 252000"/>
                <a:gd name="connsiteX4" fmla="*/ 251953 w 252000"/>
                <a:gd name="connsiteY4" fmla="*/ 126005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1953" y="126005"/>
                  </a:moveTo>
                  <a:cubicBezTo>
                    <a:pt x="251953" y="195593"/>
                    <a:pt x="195541" y="252005"/>
                    <a:pt x="125953" y="252005"/>
                  </a:cubicBezTo>
                  <a:cubicBezTo>
                    <a:pt x="56366" y="252005"/>
                    <a:pt x="-47" y="195593"/>
                    <a:pt x="-47" y="126005"/>
                  </a:cubicBezTo>
                  <a:cubicBezTo>
                    <a:pt x="-47" y="56417"/>
                    <a:pt x="56366" y="5"/>
                    <a:pt x="125953" y="5"/>
                  </a:cubicBezTo>
                  <a:cubicBezTo>
                    <a:pt x="195541" y="5"/>
                    <a:pt x="251953" y="56417"/>
                    <a:pt x="251953" y="126005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2E93C12A-9E83-CAD4-F05E-152E5A14BF98}"/>
                </a:ext>
              </a:extLst>
            </p:cNvPr>
            <p:cNvSpPr txBox="1"/>
            <p:nvPr/>
          </p:nvSpPr>
          <p:spPr>
            <a:xfrm>
              <a:off x="1779020" y="13517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9F0E776C-0399-34F1-5077-C4F5F8358510}"/>
              </a:ext>
            </a:extLst>
          </p:cNvPr>
          <p:cNvSpPr/>
          <p:nvPr/>
        </p:nvSpPr>
        <p:spPr>
          <a:xfrm>
            <a:off x="1413328" y="3298006"/>
            <a:ext cx="180000" cy="180000"/>
          </a:xfrm>
          <a:custGeom>
            <a:avLst/>
            <a:gdLst>
              <a:gd name="connsiteX0" fmla="*/ 179990 w 180000"/>
              <a:gd name="connsiteY0" fmla="*/ 89999 h 180000"/>
              <a:gd name="connsiteX1" fmla="*/ 89990 w 180000"/>
              <a:gd name="connsiteY1" fmla="*/ 179999 h 180000"/>
              <a:gd name="connsiteX2" fmla="*/ -10 w 180000"/>
              <a:gd name="connsiteY2" fmla="*/ 89999 h 180000"/>
              <a:gd name="connsiteX3" fmla="*/ 89990 w 180000"/>
              <a:gd name="connsiteY3" fmla="*/ -1 h 180000"/>
              <a:gd name="connsiteX4" fmla="*/ 179990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79990" y="89999"/>
                </a:moveTo>
                <a:cubicBezTo>
                  <a:pt x="179990" y="139705"/>
                  <a:pt x="139695" y="179999"/>
                  <a:pt x="89990" y="179999"/>
                </a:cubicBezTo>
                <a:cubicBezTo>
                  <a:pt x="40284" y="179999"/>
                  <a:pt x="-10" y="139705"/>
                  <a:pt x="-10" y="89999"/>
                </a:cubicBezTo>
                <a:cubicBezTo>
                  <a:pt x="-10" y="40294"/>
                  <a:pt x="40284" y="-1"/>
                  <a:pt x="89990" y="-1"/>
                </a:cubicBezTo>
                <a:cubicBezTo>
                  <a:pt x="139695" y="-1"/>
                  <a:pt x="179990" y="40294"/>
                  <a:pt x="179990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DEB1E26-0F16-0331-514A-12D1E1EC8B0F}"/>
              </a:ext>
            </a:extLst>
          </p:cNvPr>
          <p:cNvSpPr/>
          <p:nvPr/>
        </p:nvSpPr>
        <p:spPr>
          <a:xfrm>
            <a:off x="1952687" y="3298006"/>
            <a:ext cx="180000" cy="180000"/>
          </a:xfrm>
          <a:custGeom>
            <a:avLst/>
            <a:gdLst>
              <a:gd name="connsiteX0" fmla="*/ 180031 w 180000"/>
              <a:gd name="connsiteY0" fmla="*/ 89999 h 180000"/>
              <a:gd name="connsiteX1" fmla="*/ 90031 w 180000"/>
              <a:gd name="connsiteY1" fmla="*/ 179999 h 180000"/>
              <a:gd name="connsiteX2" fmla="*/ 31 w 180000"/>
              <a:gd name="connsiteY2" fmla="*/ 89999 h 180000"/>
              <a:gd name="connsiteX3" fmla="*/ 90031 w 180000"/>
              <a:gd name="connsiteY3" fmla="*/ -1 h 180000"/>
              <a:gd name="connsiteX4" fmla="*/ 180031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31" y="89999"/>
                </a:moveTo>
                <a:cubicBezTo>
                  <a:pt x="180031" y="139705"/>
                  <a:pt x="139737" y="179999"/>
                  <a:pt x="90031" y="179999"/>
                </a:cubicBezTo>
                <a:cubicBezTo>
                  <a:pt x="40326" y="179999"/>
                  <a:pt x="31" y="139705"/>
                  <a:pt x="31" y="89999"/>
                </a:cubicBezTo>
                <a:cubicBezTo>
                  <a:pt x="31" y="40294"/>
                  <a:pt x="40326" y="-1"/>
                  <a:pt x="90031" y="-1"/>
                </a:cubicBezTo>
                <a:cubicBezTo>
                  <a:pt x="139737" y="-1"/>
                  <a:pt x="180031" y="40294"/>
                  <a:pt x="180031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D53B504B-59DE-2831-DE91-550D75D2F2B8}"/>
              </a:ext>
            </a:extLst>
          </p:cNvPr>
          <p:cNvSpPr/>
          <p:nvPr/>
        </p:nvSpPr>
        <p:spPr>
          <a:xfrm>
            <a:off x="2490773" y="3300836"/>
            <a:ext cx="180000" cy="180000"/>
          </a:xfrm>
          <a:custGeom>
            <a:avLst/>
            <a:gdLst>
              <a:gd name="connsiteX0" fmla="*/ 180073 w 180000"/>
              <a:gd name="connsiteY0" fmla="*/ 89999 h 180000"/>
              <a:gd name="connsiteX1" fmla="*/ 90073 w 180000"/>
              <a:gd name="connsiteY1" fmla="*/ 180000 h 180000"/>
              <a:gd name="connsiteX2" fmla="*/ 73 w 180000"/>
              <a:gd name="connsiteY2" fmla="*/ 89999 h 180000"/>
              <a:gd name="connsiteX3" fmla="*/ 90073 w 180000"/>
              <a:gd name="connsiteY3" fmla="*/ -1 h 180000"/>
              <a:gd name="connsiteX4" fmla="*/ 180073 w 180000"/>
              <a:gd name="connsiteY4" fmla="*/ 89999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180073" y="89999"/>
                </a:moveTo>
                <a:cubicBezTo>
                  <a:pt x="180073" y="139705"/>
                  <a:pt x="139779" y="180000"/>
                  <a:pt x="90073" y="180000"/>
                </a:cubicBezTo>
                <a:cubicBezTo>
                  <a:pt x="40367" y="180000"/>
                  <a:pt x="73" y="139705"/>
                  <a:pt x="73" y="89999"/>
                </a:cubicBezTo>
                <a:cubicBezTo>
                  <a:pt x="73" y="40294"/>
                  <a:pt x="40367" y="-1"/>
                  <a:pt x="90073" y="-1"/>
                </a:cubicBezTo>
                <a:cubicBezTo>
                  <a:pt x="139779" y="-1"/>
                  <a:pt x="180073" y="40294"/>
                  <a:pt x="180073" y="89999"/>
                </a:cubicBezTo>
                <a:close/>
              </a:path>
            </a:pathLst>
          </a:custGeom>
          <a:solidFill>
            <a:srgbClr val="000000"/>
          </a:solidFill>
          <a:ln w="96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1" name="Graphic 2">
            <a:extLst>
              <a:ext uri="{FF2B5EF4-FFF2-40B4-BE49-F238E27FC236}">
                <a16:creationId xmlns:a16="http://schemas.microsoft.com/office/drawing/2014/main" id="{A995AC9C-1997-7F08-1381-6F574A2079F6}"/>
              </a:ext>
            </a:extLst>
          </p:cNvPr>
          <p:cNvGrpSpPr/>
          <p:nvPr/>
        </p:nvGrpSpPr>
        <p:grpSpPr>
          <a:xfrm>
            <a:off x="2159832" y="292853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6F390E80-E2DE-791A-ADA0-5B925DBA51A0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D334DC70-06FE-5922-7AA5-E6B0CA8CBDC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4" name="Graphic 2">
            <a:extLst>
              <a:ext uri="{FF2B5EF4-FFF2-40B4-BE49-F238E27FC236}">
                <a16:creationId xmlns:a16="http://schemas.microsoft.com/office/drawing/2014/main" id="{3847149D-DA4A-905C-412D-F45B3999D049}"/>
              </a:ext>
            </a:extLst>
          </p:cNvPr>
          <p:cNvGrpSpPr/>
          <p:nvPr/>
        </p:nvGrpSpPr>
        <p:grpSpPr>
          <a:xfrm>
            <a:off x="1634059" y="3493299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A6D7E3F1-8A24-EAC8-45FA-38B99C027EC6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D716D2F-1579-A2E5-01F2-BBE33749135C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17" name="Graphic 2">
            <a:extLst>
              <a:ext uri="{FF2B5EF4-FFF2-40B4-BE49-F238E27FC236}">
                <a16:creationId xmlns:a16="http://schemas.microsoft.com/office/drawing/2014/main" id="{E1B61FCF-E504-16EF-8A64-8442D2585F22}"/>
              </a:ext>
            </a:extLst>
          </p:cNvPr>
          <p:cNvGrpSpPr/>
          <p:nvPr/>
        </p:nvGrpSpPr>
        <p:grpSpPr>
          <a:xfrm>
            <a:off x="1069459" y="2928535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6B06C82-E834-73A9-70A4-954BE1E05FA2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1C522541-2FE4-156F-8197-E47C8AD08C71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p:grpSp>
        <p:nvGrpSpPr>
          <p:cNvPr id="320" name="Graphic 2">
            <a:extLst>
              <a:ext uri="{FF2B5EF4-FFF2-40B4-BE49-F238E27FC236}">
                <a16:creationId xmlns:a16="http://schemas.microsoft.com/office/drawing/2014/main" id="{3C8DA0C4-296A-5B2A-707F-098BC4B41CC1}"/>
              </a:ext>
            </a:extLst>
          </p:cNvPr>
          <p:cNvGrpSpPr/>
          <p:nvPr/>
        </p:nvGrpSpPr>
        <p:grpSpPr>
          <a:xfrm>
            <a:off x="2680526" y="3479724"/>
            <a:ext cx="277964" cy="288669"/>
            <a:chOff x="3401897" y="1901218"/>
            <a:chExt cx="277964" cy="288669"/>
          </a:xfrm>
          <a:solidFill>
            <a:srgbClr val="7EB5D6"/>
          </a:solidFill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CA1E12F-1CFC-1A5E-B311-85D004C6E6FA}"/>
                </a:ext>
              </a:extLst>
            </p:cNvPr>
            <p:cNvSpPr/>
            <p:nvPr/>
          </p:nvSpPr>
          <p:spPr>
            <a:xfrm>
              <a:off x="3427861" y="1933669"/>
              <a:ext cx="252000" cy="252000"/>
            </a:xfrm>
            <a:custGeom>
              <a:avLst/>
              <a:gdLst>
                <a:gd name="connsiteX0" fmla="*/ 252124 w 252000"/>
                <a:gd name="connsiteY0" fmla="*/ 126063 h 252000"/>
                <a:gd name="connsiteX1" fmla="*/ 126124 w 252000"/>
                <a:gd name="connsiteY1" fmla="*/ 252063 h 252000"/>
                <a:gd name="connsiteX2" fmla="*/ 124 w 252000"/>
                <a:gd name="connsiteY2" fmla="*/ 126063 h 252000"/>
                <a:gd name="connsiteX3" fmla="*/ 126124 w 252000"/>
                <a:gd name="connsiteY3" fmla="*/ 63 h 252000"/>
                <a:gd name="connsiteX4" fmla="*/ 252124 w 252000"/>
                <a:gd name="connsiteY4" fmla="*/ 126063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" h="252000">
                  <a:moveTo>
                    <a:pt x="252124" y="126063"/>
                  </a:moveTo>
                  <a:cubicBezTo>
                    <a:pt x="252124" y="195651"/>
                    <a:pt x="195712" y="252063"/>
                    <a:pt x="126124" y="252063"/>
                  </a:cubicBezTo>
                  <a:cubicBezTo>
                    <a:pt x="56536" y="252063"/>
                    <a:pt x="124" y="195651"/>
                    <a:pt x="124" y="126063"/>
                  </a:cubicBezTo>
                  <a:cubicBezTo>
                    <a:pt x="124" y="56475"/>
                    <a:pt x="56536" y="63"/>
                    <a:pt x="126124" y="63"/>
                  </a:cubicBezTo>
                  <a:cubicBezTo>
                    <a:pt x="195712" y="63"/>
                    <a:pt x="252124" y="56475"/>
                    <a:pt x="252124" y="126063"/>
                  </a:cubicBezTo>
                  <a:close/>
                </a:path>
              </a:pathLst>
            </a:custGeom>
            <a:solidFill>
              <a:srgbClr val="7EB5D6"/>
            </a:solidFill>
            <a:ln w="11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687153C0-7D57-A105-43E2-61AFA4DD3B50}"/>
                </a:ext>
              </a:extLst>
            </p:cNvPr>
            <p:cNvSpPr txBox="1"/>
            <p:nvPr/>
          </p:nvSpPr>
          <p:spPr>
            <a:xfrm>
              <a:off x="3401897" y="1901218"/>
              <a:ext cx="184731" cy="288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76" spc="0" baseline="0" dirty="0">
                <a:ln/>
                <a:solidFill>
                  <a:srgbClr val="000000"/>
                </a:solidFill>
                <a:latin typeface="Times New Roman"/>
                <a:cs typeface="Times New Roman"/>
                <a:sym typeface="Times New Roman"/>
                <a:rtl val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1B932565-63EC-C5A2-059E-9D4B11337691}"/>
                  </a:ext>
                </a:extLst>
              </p:cNvPr>
              <p:cNvSpPr txBox="1"/>
              <p:nvPr/>
            </p:nvSpPr>
            <p:spPr>
              <a:xfrm>
                <a:off x="473080" y="2070834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1B932565-63EC-C5A2-059E-9D4B1133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0" y="2070834"/>
                <a:ext cx="459869" cy="461665"/>
              </a:xfrm>
              <a:prstGeom prst="rect">
                <a:avLst/>
              </a:prstGeom>
              <a:blipFill>
                <a:blip r:embed="rId4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28D68356-5B37-4D2B-95C5-540A1C2D02A6}"/>
                  </a:ext>
                </a:extLst>
              </p:cNvPr>
              <p:cNvSpPr txBox="1"/>
              <p:nvPr/>
            </p:nvSpPr>
            <p:spPr>
              <a:xfrm>
                <a:off x="437870" y="4222379"/>
                <a:ext cx="532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28D68356-5B37-4D2B-95C5-540A1C2D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70" y="4222379"/>
                <a:ext cx="532518" cy="461665"/>
              </a:xfrm>
              <a:prstGeom prst="rect">
                <a:avLst/>
              </a:prstGeom>
              <a:blipFill>
                <a:blip r:embed="rId5"/>
                <a:stretch>
                  <a:fillRect l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6A3ABDBE-67A9-DEB6-7EE5-401DC571D426}"/>
              </a:ext>
            </a:extLst>
          </p:cNvPr>
          <p:cNvCxnSpPr>
            <a:cxnSpLocks/>
          </p:cNvCxnSpPr>
          <p:nvPr/>
        </p:nvCxnSpPr>
        <p:spPr>
          <a:xfrm flipV="1">
            <a:off x="462042" y="3379514"/>
            <a:ext cx="4830392" cy="338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5" name="Rectangle: Rounded Corners 354">
            <a:extLst>
              <a:ext uri="{FF2B5EF4-FFF2-40B4-BE49-F238E27FC236}">
                <a16:creationId xmlns:a16="http://schemas.microsoft.com/office/drawing/2014/main" id="{E0E9DBE7-58F2-9C1D-F0B0-63701856F6CC}"/>
              </a:ext>
            </a:extLst>
          </p:cNvPr>
          <p:cNvSpPr/>
          <p:nvPr/>
        </p:nvSpPr>
        <p:spPr>
          <a:xfrm>
            <a:off x="5013861" y="1272324"/>
            <a:ext cx="301265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8D62261B-34A1-C18B-C56E-DEEF3BFA070E}"/>
              </a:ext>
            </a:extLst>
          </p:cNvPr>
          <p:cNvSpPr/>
          <p:nvPr/>
        </p:nvSpPr>
        <p:spPr>
          <a:xfrm>
            <a:off x="5011067" y="3436911"/>
            <a:ext cx="304059" cy="20186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4A883BBF-DE35-5187-B2E3-7968CCB71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5004" y="1301558"/>
            <a:ext cx="1626723" cy="2023944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4F5995B4-4747-E976-F596-1E373C0E9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6689" y="3475102"/>
            <a:ext cx="1626723" cy="202394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BCD1657-6315-0C92-9B7F-8EE252312DEA}"/>
              </a:ext>
            </a:extLst>
          </p:cNvPr>
          <p:cNvGrpSpPr/>
          <p:nvPr/>
        </p:nvGrpSpPr>
        <p:grpSpPr>
          <a:xfrm>
            <a:off x="6899568" y="1301235"/>
            <a:ext cx="1912793" cy="4117327"/>
            <a:chOff x="5639643" y="135935"/>
            <a:chExt cx="1912793" cy="4117327"/>
          </a:xfrm>
        </p:grpSpPr>
        <p:grpSp>
          <p:nvGrpSpPr>
            <p:cNvPr id="5" name="Graphic 2">
              <a:extLst>
                <a:ext uri="{FF2B5EF4-FFF2-40B4-BE49-F238E27FC236}">
                  <a16:creationId xmlns:a16="http://schemas.microsoft.com/office/drawing/2014/main" id="{ACD3A5E6-1116-EBE7-01D8-819DE74CA977}"/>
                </a:ext>
              </a:extLst>
            </p:cNvPr>
            <p:cNvGrpSpPr/>
            <p:nvPr/>
          </p:nvGrpSpPr>
          <p:grpSpPr>
            <a:xfrm>
              <a:off x="5783223" y="290861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347050C-1097-AA2C-0AAE-47CA2AEA9B98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F4F9318-E63F-2479-494D-8A92127DCA75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F8DAAB9-ED6A-9637-AE08-70643D169F62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5E4566A-AF14-3AB9-34F7-AA1F79CC942A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D41EB39-25F3-2EC8-256A-F3EE449FC199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DA3C0B9-0E00-7908-CF70-1F0AAF974CCE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07B19FD-1449-CF5E-B356-C93226A5058A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A87E87F-387C-B460-A1A9-29520501A495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C162927-DAD5-AD18-32C5-7229A5ADFCDC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CAE81B-825D-C4FC-A956-54823B802888}"/>
                </a:ext>
              </a:extLst>
            </p:cNvPr>
            <p:cNvSpPr/>
            <p:nvPr/>
          </p:nvSpPr>
          <p:spPr>
            <a:xfrm>
              <a:off x="5985144" y="474659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7B79A55-574C-4987-A8A7-D3F612BB8833}"/>
                </a:ext>
              </a:extLst>
            </p:cNvPr>
            <p:cNvSpPr/>
            <p:nvPr/>
          </p:nvSpPr>
          <p:spPr>
            <a:xfrm>
              <a:off x="6524503" y="474659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C24AEE-D42C-10C9-29EB-2692F404B01F}"/>
                </a:ext>
              </a:extLst>
            </p:cNvPr>
            <p:cNvSpPr/>
            <p:nvPr/>
          </p:nvSpPr>
          <p:spPr>
            <a:xfrm>
              <a:off x="5982617" y="1014973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D544C-8122-A525-D3AC-EAAC1BF9DAA3}"/>
                </a:ext>
              </a:extLst>
            </p:cNvPr>
            <p:cNvSpPr/>
            <p:nvPr/>
          </p:nvSpPr>
          <p:spPr>
            <a:xfrm>
              <a:off x="6523837" y="1014973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6B208E-FE16-BEF1-2F35-4C583F8A7095}"/>
                </a:ext>
              </a:extLst>
            </p:cNvPr>
            <p:cNvSpPr/>
            <p:nvPr/>
          </p:nvSpPr>
          <p:spPr>
            <a:xfrm>
              <a:off x="5988413" y="1555287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A693AFB-8D7D-78B1-EE77-E8A7B9F3B158}"/>
                </a:ext>
              </a:extLst>
            </p:cNvPr>
            <p:cNvSpPr/>
            <p:nvPr/>
          </p:nvSpPr>
          <p:spPr>
            <a:xfrm>
              <a:off x="6527077" y="1555287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D08F758D-781B-E543-9299-7884568C835C}"/>
                </a:ext>
              </a:extLst>
            </p:cNvPr>
            <p:cNvGrpSpPr/>
            <p:nvPr/>
          </p:nvGrpSpPr>
          <p:grpSpPr>
            <a:xfrm>
              <a:off x="6180458" y="676368"/>
              <a:ext cx="290366" cy="288669"/>
              <a:chOff x="2311251" y="1352849"/>
              <a:chExt cx="290366" cy="288669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DAE3E52-DE91-ACC2-B26E-0E2719F4D257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D38588E-180E-CBD7-EA26-1A09E727A966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535A237E-614F-F068-BC6A-9D84EA61484C}"/>
                </a:ext>
              </a:extLst>
            </p:cNvPr>
            <p:cNvGrpSpPr/>
            <p:nvPr/>
          </p:nvGrpSpPr>
          <p:grpSpPr>
            <a:xfrm>
              <a:off x="6728253" y="135935"/>
              <a:ext cx="290365" cy="288669"/>
              <a:chOff x="2859046" y="812416"/>
              <a:chExt cx="290365" cy="288669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2531AFE-FCD3-365F-5481-C64C3F1747D0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979566F-832E-1400-326C-A26665E6212F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7E74AD-CF37-FE2B-6472-9CDBB2F726A2}"/>
                </a:ext>
              </a:extLst>
            </p:cNvPr>
            <p:cNvSpPr/>
            <p:nvPr/>
          </p:nvSpPr>
          <p:spPr>
            <a:xfrm>
              <a:off x="7071380" y="1017360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EDCB561-9196-4EDE-FB5C-F80EFDCE20F2}"/>
                </a:ext>
              </a:extLst>
            </p:cNvPr>
            <p:cNvSpPr/>
            <p:nvPr/>
          </p:nvSpPr>
          <p:spPr>
            <a:xfrm>
              <a:off x="7070710" y="1557673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05B2F54B-96D9-0369-4525-2471AF611CFB}"/>
                </a:ext>
              </a:extLst>
            </p:cNvPr>
            <p:cNvGrpSpPr/>
            <p:nvPr/>
          </p:nvGrpSpPr>
          <p:grpSpPr>
            <a:xfrm>
              <a:off x="6727335" y="1219068"/>
              <a:ext cx="290365" cy="288669"/>
              <a:chOff x="2858128" y="1895549"/>
              <a:chExt cx="290365" cy="288669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0B8BA1D-BCFC-2F7F-A11D-24000C1DC3F4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12A44E6-F544-EFBA-B839-59ACF3004EB5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79426ACD-5205-60AE-5DD5-FA6162BC860B}"/>
                </a:ext>
              </a:extLst>
            </p:cNvPr>
            <p:cNvGrpSpPr/>
            <p:nvPr/>
          </p:nvGrpSpPr>
          <p:grpSpPr>
            <a:xfrm>
              <a:off x="6191262" y="1216681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2F30B98-4DC8-5365-0050-85BEAB596E66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E8B1ECE-21E0-5D59-EDFC-81243ACF3501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AF932F-5B8A-F452-8A5C-C20725BDA769}"/>
                </a:ext>
              </a:extLst>
            </p:cNvPr>
            <p:cNvSpPr/>
            <p:nvPr/>
          </p:nvSpPr>
          <p:spPr>
            <a:xfrm>
              <a:off x="7062589" y="477489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C7AAB11-B183-FF91-ECA7-CFFC7595E4A7}"/>
                </a:ext>
              </a:extLst>
            </p:cNvPr>
            <p:cNvSpPr/>
            <p:nvPr/>
          </p:nvSpPr>
          <p:spPr>
            <a:xfrm>
              <a:off x="7065829" y="1013151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7438FA5D-2674-C795-399B-420C474B204C}"/>
                </a:ext>
              </a:extLst>
            </p:cNvPr>
            <p:cNvGrpSpPr/>
            <p:nvPr/>
          </p:nvGrpSpPr>
          <p:grpSpPr>
            <a:xfrm>
              <a:off x="6730017" y="679197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182EB1DC-E715-DA3B-69EA-AA6C8ECA8987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768DE65-120A-F531-C4ED-0950582B635B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1" name="Graphic 2">
              <a:extLst>
                <a:ext uri="{FF2B5EF4-FFF2-40B4-BE49-F238E27FC236}">
                  <a16:creationId xmlns:a16="http://schemas.microsoft.com/office/drawing/2014/main" id="{F5679848-9134-A2CF-7B62-AD002826C245}"/>
                </a:ext>
              </a:extLst>
            </p:cNvPr>
            <p:cNvGrpSpPr/>
            <p:nvPr/>
          </p:nvGrpSpPr>
          <p:grpSpPr>
            <a:xfrm>
              <a:off x="7271104" y="1224737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2324F05-FA86-4974-D961-357C394ECB25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14729F-484A-E07B-35B6-DA2850849173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B6B64041-5078-9A19-82B6-1B84B0ED31BC}"/>
                </a:ext>
              </a:extLst>
            </p:cNvPr>
            <p:cNvGrpSpPr/>
            <p:nvPr/>
          </p:nvGrpSpPr>
          <p:grpSpPr>
            <a:xfrm>
              <a:off x="5648227" y="675237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C5AF5B0-941A-0FB3-3244-63D0799B5B53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5DB13E1-0FD0-B218-3F7C-F500E27FE6D6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23" name="Graphic 2">
              <a:extLst>
                <a:ext uri="{FF2B5EF4-FFF2-40B4-BE49-F238E27FC236}">
                  <a16:creationId xmlns:a16="http://schemas.microsoft.com/office/drawing/2014/main" id="{F6DA3CDA-CD0A-7B14-1B57-ECE3E3A23953}"/>
                </a:ext>
              </a:extLst>
            </p:cNvPr>
            <p:cNvGrpSpPr/>
            <p:nvPr/>
          </p:nvGrpSpPr>
          <p:grpSpPr>
            <a:xfrm>
              <a:off x="5784337" y="2493689"/>
              <a:ext cx="1650489" cy="1650485"/>
              <a:chOff x="1914016" y="967342"/>
              <a:chExt cx="1650489" cy="1650485"/>
            </a:xfrm>
            <a:noFill/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65C9E1D-FED3-C105-E198-424129E0DDEA}"/>
                  </a:ext>
                </a:extLst>
              </p:cNvPr>
              <p:cNvSpPr/>
              <p:nvPr/>
            </p:nvSpPr>
            <p:spPr>
              <a:xfrm>
                <a:off x="2223073" y="1250094"/>
                <a:ext cx="1058677" cy="1058677"/>
              </a:xfrm>
              <a:custGeom>
                <a:avLst/>
                <a:gdLst>
                  <a:gd name="connsiteX0" fmla="*/ 32 w 1058677"/>
                  <a:gd name="connsiteY0" fmla="*/ 1058719 h 1058677"/>
                  <a:gd name="connsiteX1" fmla="*/ 1058710 w 1058677"/>
                  <a:gd name="connsiteY1" fmla="*/ 41 h 105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8677" h="1058677">
                    <a:moveTo>
                      <a:pt x="32" y="1058719"/>
                    </a:moveTo>
                    <a:lnTo>
                      <a:pt x="1058710" y="41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2272AF7-223B-C4B4-9549-2BCE4AA463F4}"/>
                  </a:ext>
                </a:extLst>
              </p:cNvPr>
              <p:cNvSpPr/>
              <p:nvPr/>
            </p:nvSpPr>
            <p:spPr>
              <a:xfrm>
                <a:off x="2203345" y="1250094"/>
                <a:ext cx="1104711" cy="1084983"/>
              </a:xfrm>
              <a:custGeom>
                <a:avLst/>
                <a:gdLst>
                  <a:gd name="connsiteX0" fmla="*/ 32 w 1104711"/>
                  <a:gd name="connsiteY0" fmla="*/ 42 h 1084983"/>
                  <a:gd name="connsiteX1" fmla="*/ 1104743 w 1104711"/>
                  <a:gd name="connsiteY1" fmla="*/ 1085025 h 1084983"/>
                  <a:gd name="connsiteX2" fmla="*/ 1104743 w 1104711"/>
                  <a:gd name="connsiteY2" fmla="*/ 1085025 h 1084983"/>
                  <a:gd name="connsiteX3" fmla="*/ 1104743 w 1104711"/>
                  <a:gd name="connsiteY3" fmla="*/ 1085025 h 108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711" h="1084983">
                    <a:moveTo>
                      <a:pt x="32" y="42"/>
                    </a:moveTo>
                    <a:lnTo>
                      <a:pt x="1104743" y="1085025"/>
                    </a:lnTo>
                    <a:lnTo>
                      <a:pt x="1104743" y="1085025"/>
                    </a:lnTo>
                    <a:lnTo>
                      <a:pt x="1104743" y="1085025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A820B93-8F9D-BF9D-AE1E-D1D028B3DBE2}"/>
                  </a:ext>
                </a:extLst>
              </p:cNvPr>
              <p:cNvSpPr/>
              <p:nvPr/>
            </p:nvSpPr>
            <p:spPr>
              <a:xfrm>
                <a:off x="1914016" y="967342"/>
                <a:ext cx="1380885" cy="815378"/>
              </a:xfrm>
              <a:custGeom>
                <a:avLst/>
                <a:gdLst>
                  <a:gd name="connsiteX0" fmla="*/ 295926 w 1380885"/>
                  <a:gd name="connsiteY0" fmla="*/ 276184 h 815378"/>
                  <a:gd name="connsiteX1" fmla="*/ 20 w 1380885"/>
                  <a:gd name="connsiteY1" fmla="*/ 545788 h 815378"/>
                  <a:gd name="connsiteX2" fmla="*/ 302500 w 1380885"/>
                  <a:gd name="connsiteY2" fmla="*/ 815388 h 815378"/>
                  <a:gd name="connsiteX3" fmla="*/ 565527 w 1380885"/>
                  <a:gd name="connsiteY3" fmla="*/ 552361 h 815378"/>
                  <a:gd name="connsiteX4" fmla="*/ 1104731 w 1380885"/>
                  <a:gd name="connsiteY4" fmla="*/ 9 h 815378"/>
                  <a:gd name="connsiteX5" fmla="*/ 1380906 w 1380885"/>
                  <a:gd name="connsiteY5" fmla="*/ 276184 h 81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885" h="815378">
                    <a:moveTo>
                      <a:pt x="295926" y="276184"/>
                    </a:moveTo>
                    <a:lnTo>
                      <a:pt x="20" y="545788"/>
                    </a:lnTo>
                    <a:lnTo>
                      <a:pt x="302500" y="815388"/>
                    </a:lnTo>
                    <a:lnTo>
                      <a:pt x="565527" y="552361"/>
                    </a:lnTo>
                    <a:lnTo>
                      <a:pt x="1104731" y="9"/>
                    </a:lnTo>
                    <a:lnTo>
                      <a:pt x="1380906" y="276184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65AB24C-5CED-9153-7879-14B8EF4D5BDC}"/>
                  </a:ext>
                </a:extLst>
              </p:cNvPr>
              <p:cNvSpPr/>
              <p:nvPr/>
            </p:nvSpPr>
            <p:spPr>
              <a:xfrm>
                <a:off x="2742550" y="1236943"/>
                <a:ext cx="552352" cy="545778"/>
              </a:xfrm>
              <a:custGeom>
                <a:avLst/>
                <a:gdLst>
                  <a:gd name="connsiteX0" fmla="*/ 52 w 552352"/>
                  <a:gd name="connsiteY0" fmla="*/ 20 h 545778"/>
                  <a:gd name="connsiteX1" fmla="*/ 552404 w 552352"/>
                  <a:gd name="connsiteY1" fmla="*/ 545798 h 5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352" h="545778">
                    <a:moveTo>
                      <a:pt x="52" y="20"/>
                    </a:moveTo>
                    <a:lnTo>
                      <a:pt x="552404" y="545798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704BDF2-71C1-14AD-5A41-C3DFD7959F72}"/>
                  </a:ext>
                </a:extLst>
              </p:cNvPr>
              <p:cNvSpPr/>
              <p:nvPr/>
            </p:nvSpPr>
            <p:spPr>
              <a:xfrm>
                <a:off x="2479523" y="1789298"/>
                <a:ext cx="808805" cy="802228"/>
              </a:xfrm>
              <a:custGeom>
                <a:avLst/>
                <a:gdLst>
                  <a:gd name="connsiteX0" fmla="*/ 42 w 808805"/>
                  <a:gd name="connsiteY0" fmla="*/ 802301 h 802228"/>
                  <a:gd name="connsiteX1" fmla="*/ 808847 w 808805"/>
                  <a:gd name="connsiteY1" fmla="*/ 72 h 80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8805" h="802228">
                    <a:moveTo>
                      <a:pt x="42" y="802301"/>
                    </a:moveTo>
                    <a:lnTo>
                      <a:pt x="808847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0AE9779-DA75-FF8F-7A27-0390244E9634}"/>
                  </a:ext>
                </a:extLst>
              </p:cNvPr>
              <p:cNvSpPr/>
              <p:nvPr/>
            </p:nvSpPr>
            <p:spPr>
              <a:xfrm>
                <a:off x="2209922" y="1789298"/>
                <a:ext cx="539201" cy="532627"/>
              </a:xfrm>
              <a:custGeom>
                <a:avLst/>
                <a:gdLst>
                  <a:gd name="connsiteX0" fmla="*/ 11 w 539201"/>
                  <a:gd name="connsiteY0" fmla="*/ 62 h 532627"/>
                  <a:gd name="connsiteX1" fmla="*/ 539212 w 539201"/>
                  <a:gd name="connsiteY1" fmla="*/ 532690 h 53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201" h="532627">
                    <a:moveTo>
                      <a:pt x="11" y="62"/>
                    </a:moveTo>
                    <a:lnTo>
                      <a:pt x="539212" y="53269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99EA5DC-2A90-1D8D-A14E-0E33C048702D}"/>
                  </a:ext>
                </a:extLst>
              </p:cNvPr>
              <p:cNvSpPr/>
              <p:nvPr/>
            </p:nvSpPr>
            <p:spPr>
              <a:xfrm>
                <a:off x="2209922" y="2315349"/>
                <a:ext cx="282751" cy="302479"/>
              </a:xfrm>
              <a:custGeom>
                <a:avLst/>
                <a:gdLst>
                  <a:gd name="connsiteX0" fmla="*/ 1 w 282751"/>
                  <a:gd name="connsiteY0" fmla="*/ 94 h 302479"/>
                  <a:gd name="connsiteX1" fmla="*/ 282752 w 282751"/>
                  <a:gd name="connsiteY1" fmla="*/ 302573 h 3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751" h="302479">
                    <a:moveTo>
                      <a:pt x="1" y="94"/>
                    </a:moveTo>
                    <a:lnTo>
                      <a:pt x="282752" y="302573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BF9C91F-3085-1219-DD65-F34842E5BBE1}"/>
                  </a:ext>
                </a:extLst>
              </p:cNvPr>
              <p:cNvSpPr/>
              <p:nvPr/>
            </p:nvSpPr>
            <p:spPr>
              <a:xfrm>
                <a:off x="3275177" y="1776144"/>
                <a:ext cx="289328" cy="289328"/>
              </a:xfrm>
              <a:custGeom>
                <a:avLst/>
                <a:gdLst>
                  <a:gd name="connsiteX0" fmla="*/ 83 w 289328"/>
                  <a:gd name="connsiteY0" fmla="*/ 52 h 289328"/>
                  <a:gd name="connsiteX1" fmla="*/ 289412 w 289328"/>
                  <a:gd name="connsiteY1" fmla="*/ 289380 h 28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328" h="289328">
                    <a:moveTo>
                      <a:pt x="83" y="52"/>
                    </a:moveTo>
                    <a:lnTo>
                      <a:pt x="289412" y="289380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0133177-6984-2D89-0E8B-8FA3BE2A88D8}"/>
                  </a:ext>
                </a:extLst>
              </p:cNvPr>
              <p:cNvSpPr/>
              <p:nvPr/>
            </p:nvSpPr>
            <p:spPr>
              <a:xfrm>
                <a:off x="3301479" y="2052322"/>
                <a:ext cx="249876" cy="269604"/>
              </a:xfrm>
              <a:custGeom>
                <a:avLst/>
                <a:gdLst>
                  <a:gd name="connsiteX0" fmla="*/ 84 w 249876"/>
                  <a:gd name="connsiteY0" fmla="*/ 269676 h 269604"/>
                  <a:gd name="connsiteX1" fmla="*/ 249960 w 249876"/>
                  <a:gd name="connsiteY1" fmla="*/ 72 h 26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876" h="269604">
                    <a:moveTo>
                      <a:pt x="84" y="269676"/>
                    </a:moveTo>
                    <a:lnTo>
                      <a:pt x="249960" y="72"/>
                    </a:lnTo>
                  </a:path>
                </a:pathLst>
              </a:custGeom>
              <a:noFill/>
              <a:ln w="95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9B12C4F-C351-0C35-F6E9-D5CA9DAA7343}"/>
                </a:ext>
              </a:extLst>
            </p:cNvPr>
            <p:cNvSpPr/>
            <p:nvPr/>
          </p:nvSpPr>
          <p:spPr>
            <a:xfrm>
              <a:off x="5986258" y="2677487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DEAB0CA-9A5F-C1C2-E4C4-58A4CF4E5149}"/>
                </a:ext>
              </a:extLst>
            </p:cNvPr>
            <p:cNvSpPr/>
            <p:nvPr/>
          </p:nvSpPr>
          <p:spPr>
            <a:xfrm>
              <a:off x="6525617" y="2677487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652277-2E93-12FE-7937-F18C80B0210D}"/>
                </a:ext>
              </a:extLst>
            </p:cNvPr>
            <p:cNvSpPr/>
            <p:nvPr/>
          </p:nvSpPr>
          <p:spPr>
            <a:xfrm>
              <a:off x="5983731" y="3217801"/>
              <a:ext cx="180000" cy="180000"/>
            </a:xfrm>
            <a:custGeom>
              <a:avLst/>
              <a:gdLst>
                <a:gd name="connsiteX0" fmla="*/ 179990 w 180000"/>
                <a:gd name="connsiteY0" fmla="*/ 90041 h 180000"/>
                <a:gd name="connsiteX1" fmla="*/ 89990 w 180000"/>
                <a:gd name="connsiteY1" fmla="*/ 180041 h 180000"/>
                <a:gd name="connsiteX2" fmla="*/ -11 w 180000"/>
                <a:gd name="connsiteY2" fmla="*/ 90041 h 180000"/>
                <a:gd name="connsiteX3" fmla="*/ 89990 w 180000"/>
                <a:gd name="connsiteY3" fmla="*/ 41 h 180000"/>
                <a:gd name="connsiteX4" fmla="*/ 179990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41"/>
                  </a:moveTo>
                  <a:cubicBezTo>
                    <a:pt x="179990" y="139747"/>
                    <a:pt x="139695" y="180041"/>
                    <a:pt x="89990" y="180041"/>
                  </a:cubicBezTo>
                  <a:cubicBezTo>
                    <a:pt x="40284" y="180041"/>
                    <a:pt x="-11" y="139747"/>
                    <a:pt x="-11" y="90041"/>
                  </a:cubicBezTo>
                  <a:cubicBezTo>
                    <a:pt x="-11" y="40335"/>
                    <a:pt x="40284" y="41"/>
                    <a:pt x="89990" y="41"/>
                  </a:cubicBezTo>
                  <a:cubicBezTo>
                    <a:pt x="139695" y="41"/>
                    <a:pt x="179990" y="40335"/>
                    <a:pt x="179990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CBFFC0-8A03-19B0-5911-314D4E7B2FCA}"/>
                </a:ext>
              </a:extLst>
            </p:cNvPr>
            <p:cNvSpPr/>
            <p:nvPr/>
          </p:nvSpPr>
          <p:spPr>
            <a:xfrm>
              <a:off x="6524951" y="3217801"/>
              <a:ext cx="180000" cy="180000"/>
            </a:xfrm>
            <a:custGeom>
              <a:avLst/>
              <a:gdLst>
                <a:gd name="connsiteX0" fmla="*/ 180031 w 180000"/>
                <a:gd name="connsiteY0" fmla="*/ 90041 h 180000"/>
                <a:gd name="connsiteX1" fmla="*/ 90031 w 180000"/>
                <a:gd name="connsiteY1" fmla="*/ 180041 h 180000"/>
                <a:gd name="connsiteX2" fmla="*/ 31 w 180000"/>
                <a:gd name="connsiteY2" fmla="*/ 90041 h 180000"/>
                <a:gd name="connsiteX3" fmla="*/ 90031 w 180000"/>
                <a:gd name="connsiteY3" fmla="*/ 41 h 180000"/>
                <a:gd name="connsiteX4" fmla="*/ 180031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90041"/>
                  </a:moveTo>
                  <a:cubicBezTo>
                    <a:pt x="180031" y="139747"/>
                    <a:pt x="139737" y="180041"/>
                    <a:pt x="90031" y="180041"/>
                  </a:cubicBezTo>
                  <a:cubicBezTo>
                    <a:pt x="40325" y="180041"/>
                    <a:pt x="31" y="139747"/>
                    <a:pt x="31" y="90041"/>
                  </a:cubicBezTo>
                  <a:cubicBezTo>
                    <a:pt x="31" y="40335"/>
                    <a:pt x="40325" y="41"/>
                    <a:pt x="90031" y="41"/>
                  </a:cubicBezTo>
                  <a:cubicBezTo>
                    <a:pt x="139737" y="41"/>
                    <a:pt x="180031" y="40335"/>
                    <a:pt x="180031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B856E21-1119-6369-0638-D5B121E26AD7}"/>
                </a:ext>
              </a:extLst>
            </p:cNvPr>
            <p:cNvSpPr/>
            <p:nvPr/>
          </p:nvSpPr>
          <p:spPr>
            <a:xfrm>
              <a:off x="5989527" y="3758115"/>
              <a:ext cx="180000" cy="180000"/>
            </a:xfrm>
            <a:custGeom>
              <a:avLst/>
              <a:gdLst>
                <a:gd name="connsiteX0" fmla="*/ 179990 w 180000"/>
                <a:gd name="connsiteY0" fmla="*/ 90083 h 180000"/>
                <a:gd name="connsiteX1" fmla="*/ 89990 w 180000"/>
                <a:gd name="connsiteY1" fmla="*/ 180083 h 180000"/>
                <a:gd name="connsiteX2" fmla="*/ -10 w 180000"/>
                <a:gd name="connsiteY2" fmla="*/ 90083 h 180000"/>
                <a:gd name="connsiteX3" fmla="*/ 89990 w 180000"/>
                <a:gd name="connsiteY3" fmla="*/ 83 h 180000"/>
                <a:gd name="connsiteX4" fmla="*/ 179990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90083"/>
                  </a:moveTo>
                  <a:cubicBezTo>
                    <a:pt x="179990" y="139788"/>
                    <a:pt x="139696" y="180083"/>
                    <a:pt x="89990" y="180083"/>
                  </a:cubicBezTo>
                  <a:cubicBezTo>
                    <a:pt x="40284" y="180083"/>
                    <a:pt x="-10" y="139788"/>
                    <a:pt x="-10" y="90083"/>
                  </a:cubicBezTo>
                  <a:cubicBezTo>
                    <a:pt x="-10" y="40377"/>
                    <a:pt x="40284" y="83"/>
                    <a:pt x="89990" y="83"/>
                  </a:cubicBezTo>
                  <a:cubicBezTo>
                    <a:pt x="139696" y="83"/>
                    <a:pt x="179990" y="40377"/>
                    <a:pt x="179990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E048157-4DA2-EE62-1CC6-231F001B5E9E}"/>
                </a:ext>
              </a:extLst>
            </p:cNvPr>
            <p:cNvSpPr/>
            <p:nvPr/>
          </p:nvSpPr>
          <p:spPr>
            <a:xfrm>
              <a:off x="6528191" y="3758115"/>
              <a:ext cx="180000" cy="180000"/>
            </a:xfrm>
            <a:custGeom>
              <a:avLst/>
              <a:gdLst>
                <a:gd name="connsiteX0" fmla="*/ 180032 w 180000"/>
                <a:gd name="connsiteY0" fmla="*/ 90083 h 180000"/>
                <a:gd name="connsiteX1" fmla="*/ 90032 w 180000"/>
                <a:gd name="connsiteY1" fmla="*/ 180083 h 180000"/>
                <a:gd name="connsiteX2" fmla="*/ 32 w 180000"/>
                <a:gd name="connsiteY2" fmla="*/ 90083 h 180000"/>
                <a:gd name="connsiteX3" fmla="*/ 90032 w 180000"/>
                <a:gd name="connsiteY3" fmla="*/ 83 h 180000"/>
                <a:gd name="connsiteX4" fmla="*/ 180032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2" y="90083"/>
                  </a:moveTo>
                  <a:cubicBezTo>
                    <a:pt x="180032" y="139788"/>
                    <a:pt x="139737" y="180083"/>
                    <a:pt x="90032" y="180083"/>
                  </a:cubicBezTo>
                  <a:cubicBezTo>
                    <a:pt x="40326" y="180083"/>
                    <a:pt x="32" y="139788"/>
                    <a:pt x="32" y="90083"/>
                  </a:cubicBezTo>
                  <a:cubicBezTo>
                    <a:pt x="32" y="40377"/>
                    <a:pt x="40326" y="83"/>
                    <a:pt x="90032" y="83"/>
                  </a:cubicBezTo>
                  <a:cubicBezTo>
                    <a:pt x="139737" y="83"/>
                    <a:pt x="180032" y="40377"/>
                    <a:pt x="180032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3CA0E3B8-425D-55DC-ECD9-34DE72ABA874}"/>
                </a:ext>
              </a:extLst>
            </p:cNvPr>
            <p:cNvGrpSpPr/>
            <p:nvPr/>
          </p:nvGrpSpPr>
          <p:grpSpPr>
            <a:xfrm>
              <a:off x="6181572" y="2879196"/>
              <a:ext cx="290366" cy="288669"/>
              <a:chOff x="2311251" y="1352849"/>
              <a:chExt cx="290366" cy="288669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A62E427-E933-4054-A042-4F54E385D767}"/>
                  </a:ext>
                </a:extLst>
              </p:cNvPr>
              <p:cNvSpPr/>
              <p:nvPr/>
            </p:nvSpPr>
            <p:spPr>
              <a:xfrm>
                <a:off x="2349617" y="1385299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020 h 252000"/>
                  <a:gd name="connsiteX1" fmla="*/ 126010 w 252000"/>
                  <a:gd name="connsiteY1" fmla="*/ 252020 h 252000"/>
                  <a:gd name="connsiteX2" fmla="*/ 10 w 252000"/>
                  <a:gd name="connsiteY2" fmla="*/ 126020 h 252000"/>
                  <a:gd name="connsiteX3" fmla="*/ 126010 w 252000"/>
                  <a:gd name="connsiteY3" fmla="*/ 20 h 252000"/>
                  <a:gd name="connsiteX4" fmla="*/ 252011 w 252000"/>
                  <a:gd name="connsiteY4" fmla="*/ 12602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020"/>
                    </a:moveTo>
                    <a:cubicBezTo>
                      <a:pt x="252011" y="195608"/>
                      <a:pt x="195598" y="252020"/>
                      <a:pt x="126010" y="252020"/>
                    </a:cubicBezTo>
                    <a:cubicBezTo>
                      <a:pt x="56423" y="252020"/>
                      <a:pt x="10" y="195608"/>
                      <a:pt x="10" y="126020"/>
                    </a:cubicBezTo>
                    <a:cubicBezTo>
                      <a:pt x="10" y="56432"/>
                      <a:pt x="56423" y="20"/>
                      <a:pt x="126010" y="20"/>
                    </a:cubicBezTo>
                    <a:cubicBezTo>
                      <a:pt x="195598" y="20"/>
                      <a:pt x="252011" y="56432"/>
                      <a:pt x="252011" y="126020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53FDC39-65FC-6C21-9E9D-ED116812F6EE}"/>
                  </a:ext>
                </a:extLst>
              </p:cNvPr>
              <p:cNvSpPr txBox="1"/>
              <p:nvPr/>
            </p:nvSpPr>
            <p:spPr>
              <a:xfrm>
                <a:off x="2311251" y="13528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CA62A840-C16F-8EC0-CB37-22F8098AC211}"/>
                </a:ext>
              </a:extLst>
            </p:cNvPr>
            <p:cNvGrpSpPr/>
            <p:nvPr/>
          </p:nvGrpSpPr>
          <p:grpSpPr>
            <a:xfrm>
              <a:off x="6183491" y="3964593"/>
              <a:ext cx="290366" cy="288669"/>
              <a:chOff x="2313170" y="2438246"/>
              <a:chExt cx="290366" cy="288669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460D8BB-2DCF-878A-00E2-6D2375B5E77B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03AD2A-FC75-9FF0-9EAC-94FA0AF90B45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0DCC84-1BA3-130D-3689-A31926C44F64}"/>
                </a:ext>
              </a:extLst>
            </p:cNvPr>
            <p:cNvSpPr/>
            <p:nvPr/>
          </p:nvSpPr>
          <p:spPr>
            <a:xfrm>
              <a:off x="7072494" y="3220188"/>
              <a:ext cx="180000" cy="180000"/>
            </a:xfrm>
            <a:custGeom>
              <a:avLst/>
              <a:gdLst>
                <a:gd name="connsiteX0" fmla="*/ 180074 w 180000"/>
                <a:gd name="connsiteY0" fmla="*/ 90041 h 180000"/>
                <a:gd name="connsiteX1" fmla="*/ 90074 w 180000"/>
                <a:gd name="connsiteY1" fmla="*/ 180041 h 180000"/>
                <a:gd name="connsiteX2" fmla="*/ 74 w 180000"/>
                <a:gd name="connsiteY2" fmla="*/ 90041 h 180000"/>
                <a:gd name="connsiteX3" fmla="*/ 90074 w 180000"/>
                <a:gd name="connsiteY3" fmla="*/ 41 h 180000"/>
                <a:gd name="connsiteX4" fmla="*/ 180074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41"/>
                  </a:moveTo>
                  <a:cubicBezTo>
                    <a:pt x="180074" y="139747"/>
                    <a:pt x="139779" y="180041"/>
                    <a:pt x="90074" y="180041"/>
                  </a:cubicBezTo>
                  <a:cubicBezTo>
                    <a:pt x="40368" y="180041"/>
                    <a:pt x="74" y="139747"/>
                    <a:pt x="74" y="90041"/>
                  </a:cubicBezTo>
                  <a:cubicBezTo>
                    <a:pt x="74" y="40335"/>
                    <a:pt x="40368" y="41"/>
                    <a:pt x="90074" y="41"/>
                  </a:cubicBezTo>
                  <a:cubicBezTo>
                    <a:pt x="139779" y="41"/>
                    <a:pt x="180074" y="40335"/>
                    <a:pt x="180074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A523F03-381E-546D-C36F-A9DD656CDDA4}"/>
                </a:ext>
              </a:extLst>
            </p:cNvPr>
            <p:cNvSpPr/>
            <p:nvPr/>
          </p:nvSpPr>
          <p:spPr>
            <a:xfrm>
              <a:off x="7071824" y="3760501"/>
              <a:ext cx="180000" cy="180000"/>
            </a:xfrm>
            <a:custGeom>
              <a:avLst/>
              <a:gdLst>
                <a:gd name="connsiteX0" fmla="*/ 180074 w 180000"/>
                <a:gd name="connsiteY0" fmla="*/ 90083 h 180000"/>
                <a:gd name="connsiteX1" fmla="*/ 90074 w 180000"/>
                <a:gd name="connsiteY1" fmla="*/ 180083 h 180000"/>
                <a:gd name="connsiteX2" fmla="*/ 73 w 180000"/>
                <a:gd name="connsiteY2" fmla="*/ 90083 h 180000"/>
                <a:gd name="connsiteX3" fmla="*/ 90074 w 180000"/>
                <a:gd name="connsiteY3" fmla="*/ 83 h 180000"/>
                <a:gd name="connsiteX4" fmla="*/ 180074 w 180000"/>
                <a:gd name="connsiteY4" fmla="*/ 900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4" y="90083"/>
                  </a:moveTo>
                  <a:cubicBezTo>
                    <a:pt x="180074" y="139788"/>
                    <a:pt x="139779" y="180083"/>
                    <a:pt x="90074" y="180083"/>
                  </a:cubicBezTo>
                  <a:cubicBezTo>
                    <a:pt x="40368" y="180083"/>
                    <a:pt x="73" y="139788"/>
                    <a:pt x="73" y="90083"/>
                  </a:cubicBezTo>
                  <a:cubicBezTo>
                    <a:pt x="73" y="40377"/>
                    <a:pt x="40368" y="83"/>
                    <a:pt x="90074" y="83"/>
                  </a:cubicBezTo>
                  <a:cubicBezTo>
                    <a:pt x="139779" y="83"/>
                    <a:pt x="180074" y="40377"/>
                    <a:pt x="180074" y="90083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aphic 2">
              <a:extLst>
                <a:ext uri="{FF2B5EF4-FFF2-40B4-BE49-F238E27FC236}">
                  <a16:creationId xmlns:a16="http://schemas.microsoft.com/office/drawing/2014/main" id="{2688BB27-B26E-A0C1-6B7B-6B333A002D41}"/>
                </a:ext>
              </a:extLst>
            </p:cNvPr>
            <p:cNvGrpSpPr/>
            <p:nvPr/>
          </p:nvGrpSpPr>
          <p:grpSpPr>
            <a:xfrm>
              <a:off x="6728449" y="3421896"/>
              <a:ext cx="290365" cy="288669"/>
              <a:chOff x="2858128" y="1895549"/>
              <a:chExt cx="290365" cy="288669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D4B950E-1601-E37C-EC36-251F38EEF108}"/>
                  </a:ext>
                </a:extLst>
              </p:cNvPr>
              <p:cNvSpPr/>
              <p:nvPr/>
            </p:nvSpPr>
            <p:spPr>
              <a:xfrm>
                <a:off x="2896493" y="1927999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6077 h 252000"/>
                  <a:gd name="connsiteX1" fmla="*/ 126068 w 252000"/>
                  <a:gd name="connsiteY1" fmla="*/ 252077 h 252000"/>
                  <a:gd name="connsiteX2" fmla="*/ 68 w 252000"/>
                  <a:gd name="connsiteY2" fmla="*/ 126077 h 252000"/>
                  <a:gd name="connsiteX3" fmla="*/ 126068 w 252000"/>
                  <a:gd name="connsiteY3" fmla="*/ 77 h 252000"/>
                  <a:gd name="connsiteX4" fmla="*/ 252068 w 252000"/>
                  <a:gd name="connsiteY4" fmla="*/ 126077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6077"/>
                    </a:moveTo>
                    <a:cubicBezTo>
                      <a:pt x="252068" y="195665"/>
                      <a:pt x="195656" y="252077"/>
                      <a:pt x="126068" y="252077"/>
                    </a:cubicBezTo>
                    <a:cubicBezTo>
                      <a:pt x="56480" y="252077"/>
                      <a:pt x="68" y="195665"/>
                      <a:pt x="68" y="126077"/>
                    </a:cubicBezTo>
                    <a:cubicBezTo>
                      <a:pt x="68" y="56489"/>
                      <a:pt x="56480" y="77"/>
                      <a:pt x="126068" y="77"/>
                    </a:cubicBezTo>
                    <a:cubicBezTo>
                      <a:pt x="195656" y="77"/>
                      <a:pt x="252068" y="56489"/>
                      <a:pt x="252068" y="126077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04542A8-8EC5-B1D3-015D-E5C78659BF16}"/>
                  </a:ext>
                </a:extLst>
              </p:cNvPr>
              <p:cNvSpPr txBox="1"/>
              <p:nvPr/>
            </p:nvSpPr>
            <p:spPr>
              <a:xfrm>
                <a:off x="2858128" y="1895549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5" name="Graphic 2">
              <a:extLst>
                <a:ext uri="{FF2B5EF4-FFF2-40B4-BE49-F238E27FC236}">
                  <a16:creationId xmlns:a16="http://schemas.microsoft.com/office/drawing/2014/main" id="{622D6E85-EA17-4E04-AF42-3BF8035F3448}"/>
                </a:ext>
              </a:extLst>
            </p:cNvPr>
            <p:cNvGrpSpPr/>
            <p:nvPr/>
          </p:nvGrpSpPr>
          <p:grpSpPr>
            <a:xfrm>
              <a:off x="6192376" y="3419509"/>
              <a:ext cx="277963" cy="288669"/>
              <a:chOff x="2322055" y="1893162"/>
              <a:chExt cx="277963" cy="288669"/>
            </a:xfrm>
            <a:solidFill>
              <a:srgbClr val="7EB5D6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0E8CC1F-413D-EDCE-32F8-43129F621064}"/>
                  </a:ext>
                </a:extLst>
              </p:cNvPr>
              <p:cNvSpPr/>
              <p:nvPr/>
            </p:nvSpPr>
            <p:spPr>
              <a:xfrm>
                <a:off x="2348018" y="1925613"/>
                <a:ext cx="252000" cy="252000"/>
              </a:xfrm>
              <a:custGeom>
                <a:avLst/>
                <a:gdLst>
                  <a:gd name="connsiteX0" fmla="*/ 252010 w 252000"/>
                  <a:gd name="connsiteY0" fmla="*/ 126062 h 252000"/>
                  <a:gd name="connsiteX1" fmla="*/ 126010 w 252000"/>
                  <a:gd name="connsiteY1" fmla="*/ 252062 h 252000"/>
                  <a:gd name="connsiteX2" fmla="*/ 10 w 252000"/>
                  <a:gd name="connsiteY2" fmla="*/ 126062 h 252000"/>
                  <a:gd name="connsiteX3" fmla="*/ 126010 w 252000"/>
                  <a:gd name="connsiteY3" fmla="*/ 62 h 252000"/>
                  <a:gd name="connsiteX4" fmla="*/ 252010 w 252000"/>
                  <a:gd name="connsiteY4" fmla="*/ 126062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0" y="126062"/>
                    </a:moveTo>
                    <a:cubicBezTo>
                      <a:pt x="252010" y="195650"/>
                      <a:pt x="195598" y="252062"/>
                      <a:pt x="126010" y="252062"/>
                    </a:cubicBezTo>
                    <a:cubicBezTo>
                      <a:pt x="56423" y="252062"/>
                      <a:pt x="10" y="195650"/>
                      <a:pt x="10" y="126062"/>
                    </a:cubicBezTo>
                    <a:cubicBezTo>
                      <a:pt x="10" y="56474"/>
                      <a:pt x="56423" y="62"/>
                      <a:pt x="126010" y="62"/>
                    </a:cubicBezTo>
                    <a:cubicBezTo>
                      <a:pt x="195598" y="62"/>
                      <a:pt x="252010" y="56474"/>
                      <a:pt x="252010" y="126062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483EF4C-B647-D6A0-9ADE-ABF4811579EA}"/>
                  </a:ext>
                </a:extLst>
              </p:cNvPr>
              <p:cNvSpPr txBox="1"/>
              <p:nvPr/>
            </p:nvSpPr>
            <p:spPr>
              <a:xfrm>
                <a:off x="2322055" y="1893162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08F67E-FB55-36A2-A3E0-96229DABE2A2}"/>
                </a:ext>
              </a:extLst>
            </p:cNvPr>
            <p:cNvSpPr/>
            <p:nvPr/>
          </p:nvSpPr>
          <p:spPr>
            <a:xfrm>
              <a:off x="7063703" y="2680317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D67D86-8C20-4F4D-0789-FAEBBAE4ED4F}"/>
                </a:ext>
              </a:extLst>
            </p:cNvPr>
            <p:cNvSpPr/>
            <p:nvPr/>
          </p:nvSpPr>
          <p:spPr>
            <a:xfrm>
              <a:off x="7066943" y="3215979"/>
              <a:ext cx="180000" cy="180000"/>
            </a:xfrm>
            <a:custGeom>
              <a:avLst/>
              <a:gdLst>
                <a:gd name="connsiteX0" fmla="*/ 180073 w 180000"/>
                <a:gd name="connsiteY0" fmla="*/ 90041 h 180000"/>
                <a:gd name="connsiteX1" fmla="*/ 90073 w 180000"/>
                <a:gd name="connsiteY1" fmla="*/ 180041 h 180000"/>
                <a:gd name="connsiteX2" fmla="*/ 73 w 180000"/>
                <a:gd name="connsiteY2" fmla="*/ 90041 h 180000"/>
                <a:gd name="connsiteX3" fmla="*/ 90073 w 180000"/>
                <a:gd name="connsiteY3" fmla="*/ 41 h 180000"/>
                <a:gd name="connsiteX4" fmla="*/ 180073 w 180000"/>
                <a:gd name="connsiteY4" fmla="*/ 90041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90041"/>
                  </a:moveTo>
                  <a:cubicBezTo>
                    <a:pt x="180073" y="139746"/>
                    <a:pt x="139779" y="180041"/>
                    <a:pt x="90073" y="180041"/>
                  </a:cubicBezTo>
                  <a:cubicBezTo>
                    <a:pt x="40367" y="180041"/>
                    <a:pt x="73" y="139746"/>
                    <a:pt x="73" y="90041"/>
                  </a:cubicBezTo>
                  <a:cubicBezTo>
                    <a:pt x="73" y="40335"/>
                    <a:pt x="40367" y="41"/>
                    <a:pt x="90073" y="41"/>
                  </a:cubicBezTo>
                  <a:cubicBezTo>
                    <a:pt x="139779" y="41"/>
                    <a:pt x="180073" y="40335"/>
                    <a:pt x="180073" y="90041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aphic 2">
              <a:extLst>
                <a:ext uri="{FF2B5EF4-FFF2-40B4-BE49-F238E27FC236}">
                  <a16:creationId xmlns:a16="http://schemas.microsoft.com/office/drawing/2014/main" id="{E600E09A-DD2D-1C40-9ADB-67C5471AED0E}"/>
                </a:ext>
              </a:extLst>
            </p:cNvPr>
            <p:cNvGrpSpPr/>
            <p:nvPr/>
          </p:nvGrpSpPr>
          <p:grpSpPr>
            <a:xfrm>
              <a:off x="6731131" y="2882025"/>
              <a:ext cx="277963" cy="288669"/>
              <a:chOff x="2860810" y="1355678"/>
              <a:chExt cx="277963" cy="288669"/>
            </a:xfrm>
            <a:solidFill>
              <a:srgbClr val="7EB5D6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85CB9EA-0312-37FD-E4F9-DE6BB4B7CBAD}"/>
                  </a:ext>
                </a:extLst>
              </p:cNvPr>
              <p:cNvSpPr/>
              <p:nvPr/>
            </p:nvSpPr>
            <p:spPr>
              <a:xfrm>
                <a:off x="2886773" y="1388129"/>
                <a:ext cx="252000" cy="252000"/>
              </a:xfrm>
              <a:custGeom>
                <a:avLst/>
                <a:gdLst>
                  <a:gd name="connsiteX0" fmla="*/ 252067 w 252000"/>
                  <a:gd name="connsiteY0" fmla="*/ 126005 h 252000"/>
                  <a:gd name="connsiteX1" fmla="*/ 126067 w 252000"/>
                  <a:gd name="connsiteY1" fmla="*/ 252006 h 252000"/>
                  <a:gd name="connsiteX2" fmla="*/ 67 w 252000"/>
                  <a:gd name="connsiteY2" fmla="*/ 126005 h 252000"/>
                  <a:gd name="connsiteX3" fmla="*/ 126067 w 252000"/>
                  <a:gd name="connsiteY3" fmla="*/ 5 h 252000"/>
                  <a:gd name="connsiteX4" fmla="*/ 252067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7" y="126005"/>
                    </a:moveTo>
                    <a:cubicBezTo>
                      <a:pt x="252067" y="195593"/>
                      <a:pt x="195655" y="252006"/>
                      <a:pt x="126067" y="252006"/>
                    </a:cubicBezTo>
                    <a:cubicBezTo>
                      <a:pt x="56479" y="252006"/>
                      <a:pt x="67" y="195593"/>
                      <a:pt x="67" y="126005"/>
                    </a:cubicBezTo>
                    <a:cubicBezTo>
                      <a:pt x="67" y="56418"/>
                      <a:pt x="56479" y="5"/>
                      <a:pt x="126067" y="5"/>
                    </a:cubicBezTo>
                    <a:cubicBezTo>
                      <a:pt x="195655" y="5"/>
                      <a:pt x="252067" y="56418"/>
                      <a:pt x="252067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D923849-E9FD-8AA9-3B8E-BEAD4EB60D5A}"/>
                  </a:ext>
                </a:extLst>
              </p:cNvPr>
              <p:cNvSpPr txBox="1"/>
              <p:nvPr/>
            </p:nvSpPr>
            <p:spPr>
              <a:xfrm>
                <a:off x="2860810" y="135567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8F9C890E-A9FF-4190-E782-DBA8C73817AD}"/>
                </a:ext>
              </a:extLst>
            </p:cNvPr>
            <p:cNvGrpSpPr/>
            <p:nvPr/>
          </p:nvGrpSpPr>
          <p:grpSpPr>
            <a:xfrm>
              <a:off x="7272218" y="3427565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584925F-D3EC-F382-1BE1-16E2A75AFD2C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2C1F00-5638-F61B-86DC-8B657FA91520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40" name="Graphic 2">
              <a:extLst>
                <a:ext uri="{FF2B5EF4-FFF2-40B4-BE49-F238E27FC236}">
                  <a16:creationId xmlns:a16="http://schemas.microsoft.com/office/drawing/2014/main" id="{0DF572E5-6360-7C22-75AC-44AE738FB294}"/>
                </a:ext>
              </a:extLst>
            </p:cNvPr>
            <p:cNvGrpSpPr/>
            <p:nvPr/>
          </p:nvGrpSpPr>
          <p:grpSpPr>
            <a:xfrm>
              <a:off x="5649341" y="2878065"/>
              <a:ext cx="277963" cy="288669"/>
              <a:chOff x="1779020" y="1351718"/>
              <a:chExt cx="277963" cy="288669"/>
            </a:xfrm>
            <a:solidFill>
              <a:srgbClr val="7EB5D6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7980B58-3548-2073-887B-F33F9AA6B51B}"/>
                  </a:ext>
                </a:extLst>
              </p:cNvPr>
              <p:cNvSpPr/>
              <p:nvPr/>
            </p:nvSpPr>
            <p:spPr>
              <a:xfrm>
                <a:off x="1804983" y="1384169"/>
                <a:ext cx="252000" cy="252000"/>
              </a:xfrm>
              <a:custGeom>
                <a:avLst/>
                <a:gdLst>
                  <a:gd name="connsiteX0" fmla="*/ 251953 w 252000"/>
                  <a:gd name="connsiteY0" fmla="*/ 126005 h 252000"/>
                  <a:gd name="connsiteX1" fmla="*/ 125953 w 252000"/>
                  <a:gd name="connsiteY1" fmla="*/ 252005 h 252000"/>
                  <a:gd name="connsiteX2" fmla="*/ -47 w 252000"/>
                  <a:gd name="connsiteY2" fmla="*/ 126005 h 252000"/>
                  <a:gd name="connsiteX3" fmla="*/ 125953 w 252000"/>
                  <a:gd name="connsiteY3" fmla="*/ 5 h 252000"/>
                  <a:gd name="connsiteX4" fmla="*/ 251953 w 252000"/>
                  <a:gd name="connsiteY4" fmla="*/ 126005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1953" y="126005"/>
                    </a:moveTo>
                    <a:cubicBezTo>
                      <a:pt x="251953" y="195593"/>
                      <a:pt x="195541" y="252005"/>
                      <a:pt x="125953" y="252005"/>
                    </a:cubicBezTo>
                    <a:cubicBezTo>
                      <a:pt x="56366" y="252005"/>
                      <a:pt x="-47" y="195593"/>
                      <a:pt x="-47" y="126005"/>
                    </a:cubicBezTo>
                    <a:cubicBezTo>
                      <a:pt x="-47" y="56417"/>
                      <a:pt x="56366" y="5"/>
                      <a:pt x="125953" y="5"/>
                    </a:cubicBezTo>
                    <a:cubicBezTo>
                      <a:pt x="195541" y="5"/>
                      <a:pt x="251953" y="56417"/>
                      <a:pt x="251953" y="126005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FC2F5ED-4AF1-E187-74AD-5742211EEBB9}"/>
                  </a:ext>
                </a:extLst>
              </p:cNvPr>
              <p:cNvSpPr txBox="1"/>
              <p:nvPr/>
            </p:nvSpPr>
            <p:spPr>
              <a:xfrm>
                <a:off x="1779020" y="13517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478EF0-62BC-C7FC-F327-327F927D0D0B}"/>
                </a:ext>
              </a:extLst>
            </p:cNvPr>
            <p:cNvCxnSpPr>
              <a:cxnSpLocks/>
            </p:cNvCxnSpPr>
            <p:nvPr/>
          </p:nvCxnSpPr>
          <p:spPr>
            <a:xfrm>
              <a:off x="5710508" y="1887422"/>
              <a:ext cx="908554" cy="90332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D995A49-8E7F-0553-0ABF-5466B99C7674}"/>
                </a:ext>
              </a:extLst>
            </p:cNvPr>
            <p:cNvSpPr/>
            <p:nvPr/>
          </p:nvSpPr>
          <p:spPr>
            <a:xfrm>
              <a:off x="5976656" y="2135795"/>
              <a:ext cx="180000" cy="180000"/>
            </a:xfrm>
            <a:custGeom>
              <a:avLst/>
              <a:gdLst>
                <a:gd name="connsiteX0" fmla="*/ 179990 w 180000"/>
                <a:gd name="connsiteY0" fmla="*/ 89999 h 180000"/>
                <a:gd name="connsiteX1" fmla="*/ 89990 w 180000"/>
                <a:gd name="connsiteY1" fmla="*/ 179999 h 180000"/>
                <a:gd name="connsiteX2" fmla="*/ -10 w 180000"/>
                <a:gd name="connsiteY2" fmla="*/ 89999 h 180000"/>
                <a:gd name="connsiteX3" fmla="*/ 89990 w 180000"/>
                <a:gd name="connsiteY3" fmla="*/ -1 h 180000"/>
                <a:gd name="connsiteX4" fmla="*/ 179990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79990" y="89999"/>
                  </a:moveTo>
                  <a:cubicBezTo>
                    <a:pt x="179990" y="139705"/>
                    <a:pt x="139695" y="179999"/>
                    <a:pt x="89990" y="179999"/>
                  </a:cubicBezTo>
                  <a:cubicBezTo>
                    <a:pt x="40284" y="179999"/>
                    <a:pt x="-10" y="139705"/>
                    <a:pt x="-10" y="89999"/>
                  </a:cubicBezTo>
                  <a:cubicBezTo>
                    <a:pt x="-10" y="40294"/>
                    <a:pt x="40284" y="-1"/>
                    <a:pt x="89990" y="-1"/>
                  </a:cubicBezTo>
                  <a:cubicBezTo>
                    <a:pt x="139695" y="-1"/>
                    <a:pt x="179990" y="40294"/>
                    <a:pt x="179990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9F06025-E918-AFD3-DD88-1051CA27221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680" y="1653155"/>
              <a:ext cx="908554" cy="90332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A430C1-6CF3-7474-FB14-B9A2577D4419}"/>
                </a:ext>
              </a:extLst>
            </p:cNvPr>
            <p:cNvSpPr/>
            <p:nvPr/>
          </p:nvSpPr>
          <p:spPr>
            <a:xfrm>
              <a:off x="7063703" y="2135795"/>
              <a:ext cx="180000" cy="180000"/>
            </a:xfrm>
            <a:custGeom>
              <a:avLst/>
              <a:gdLst>
                <a:gd name="connsiteX0" fmla="*/ 180073 w 180000"/>
                <a:gd name="connsiteY0" fmla="*/ 89999 h 180000"/>
                <a:gd name="connsiteX1" fmla="*/ 90073 w 180000"/>
                <a:gd name="connsiteY1" fmla="*/ 180000 h 180000"/>
                <a:gd name="connsiteX2" fmla="*/ 73 w 180000"/>
                <a:gd name="connsiteY2" fmla="*/ 89999 h 180000"/>
                <a:gd name="connsiteX3" fmla="*/ 90073 w 180000"/>
                <a:gd name="connsiteY3" fmla="*/ -1 h 180000"/>
                <a:gd name="connsiteX4" fmla="*/ 180073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73" y="89999"/>
                  </a:moveTo>
                  <a:cubicBezTo>
                    <a:pt x="180073" y="139705"/>
                    <a:pt x="139779" y="180000"/>
                    <a:pt x="90073" y="180000"/>
                  </a:cubicBezTo>
                  <a:cubicBezTo>
                    <a:pt x="40367" y="180000"/>
                    <a:pt x="73" y="139705"/>
                    <a:pt x="73" y="89999"/>
                  </a:cubicBezTo>
                  <a:cubicBezTo>
                    <a:pt x="73" y="40294"/>
                    <a:pt x="40367" y="-1"/>
                    <a:pt x="90073" y="-1"/>
                  </a:cubicBezTo>
                  <a:cubicBezTo>
                    <a:pt x="139779" y="-1"/>
                    <a:pt x="180073" y="40294"/>
                    <a:pt x="180073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65A450-2242-E623-E34E-87DB54D45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608429"/>
              <a:ext cx="1118726" cy="115723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6BD5C9B-517E-C163-A055-0FECBBEFDC7D}"/>
                </a:ext>
              </a:extLst>
            </p:cNvPr>
            <p:cNvSpPr/>
            <p:nvPr/>
          </p:nvSpPr>
          <p:spPr>
            <a:xfrm>
              <a:off x="6522561" y="2136130"/>
              <a:ext cx="180000" cy="180000"/>
            </a:xfrm>
            <a:custGeom>
              <a:avLst/>
              <a:gdLst>
                <a:gd name="connsiteX0" fmla="*/ 180031 w 180000"/>
                <a:gd name="connsiteY0" fmla="*/ 89999 h 180000"/>
                <a:gd name="connsiteX1" fmla="*/ 90031 w 180000"/>
                <a:gd name="connsiteY1" fmla="*/ 179999 h 180000"/>
                <a:gd name="connsiteX2" fmla="*/ 31 w 180000"/>
                <a:gd name="connsiteY2" fmla="*/ 89999 h 180000"/>
                <a:gd name="connsiteX3" fmla="*/ 90031 w 180000"/>
                <a:gd name="connsiteY3" fmla="*/ -1 h 180000"/>
                <a:gd name="connsiteX4" fmla="*/ 180031 w 180000"/>
                <a:gd name="connsiteY4" fmla="*/ 89999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" h="180000">
                  <a:moveTo>
                    <a:pt x="180031" y="89999"/>
                  </a:moveTo>
                  <a:cubicBezTo>
                    <a:pt x="180031" y="139705"/>
                    <a:pt x="139737" y="179999"/>
                    <a:pt x="90031" y="179999"/>
                  </a:cubicBezTo>
                  <a:cubicBezTo>
                    <a:pt x="40326" y="179999"/>
                    <a:pt x="31" y="139705"/>
                    <a:pt x="31" y="89999"/>
                  </a:cubicBezTo>
                  <a:cubicBezTo>
                    <a:pt x="31" y="40294"/>
                    <a:pt x="40326" y="-1"/>
                    <a:pt x="90031" y="-1"/>
                  </a:cubicBezTo>
                  <a:cubicBezTo>
                    <a:pt x="139737" y="-1"/>
                    <a:pt x="180031" y="40294"/>
                    <a:pt x="180031" y="89999"/>
                  </a:cubicBezTo>
                  <a:close/>
                </a:path>
              </a:pathLst>
            </a:custGeom>
            <a:solidFill>
              <a:srgbClr val="000000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aphic 2">
              <a:extLst>
                <a:ext uri="{FF2B5EF4-FFF2-40B4-BE49-F238E27FC236}">
                  <a16:creationId xmlns:a16="http://schemas.microsoft.com/office/drawing/2014/main" id="{252ABBF1-A244-B2B5-972C-43AD1E51E50B}"/>
                </a:ext>
              </a:extLst>
            </p:cNvPr>
            <p:cNvGrpSpPr/>
            <p:nvPr/>
          </p:nvGrpSpPr>
          <p:grpSpPr>
            <a:xfrm>
              <a:off x="6204243" y="2346066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1785C80E-8E38-D74E-221D-863A90D4FD9F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F63F3D7-BC60-F8E9-63BF-95222645FCE2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48" name="Graphic 2">
              <a:extLst>
                <a:ext uri="{FF2B5EF4-FFF2-40B4-BE49-F238E27FC236}">
                  <a16:creationId xmlns:a16="http://schemas.microsoft.com/office/drawing/2014/main" id="{BC09C425-1006-9A31-9AB7-F2FD5E72131F}"/>
                </a:ext>
              </a:extLst>
            </p:cNvPr>
            <p:cNvGrpSpPr/>
            <p:nvPr/>
          </p:nvGrpSpPr>
          <p:grpSpPr>
            <a:xfrm>
              <a:off x="6730016" y="1781302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2C134E0-2280-0797-E537-091DA25CFDC0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3740AE-E489-443A-7A1D-F7C0A62C44EB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7DD549-D4D6-E8EA-9487-E0442517D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4925" y="1594286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aphic 2">
              <a:extLst>
                <a:ext uri="{FF2B5EF4-FFF2-40B4-BE49-F238E27FC236}">
                  <a16:creationId xmlns:a16="http://schemas.microsoft.com/office/drawing/2014/main" id="{0BFAD5EE-DA68-A54B-A9C5-BB6B6ACE3129}"/>
                </a:ext>
              </a:extLst>
            </p:cNvPr>
            <p:cNvGrpSpPr/>
            <p:nvPr/>
          </p:nvGrpSpPr>
          <p:grpSpPr>
            <a:xfrm>
              <a:off x="5639643" y="1781302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63E7B8D-429E-F64E-1741-3AFEBBE51560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B8336DD-36CB-7F78-99C7-DC78E7E58CC1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781A89-5A50-C97F-5A1D-32360CF3B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273" y="1861172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404F043-FF52-0DF9-6137-E9A922A985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013" y="2437894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aphic 2">
              <a:extLst>
                <a:ext uri="{FF2B5EF4-FFF2-40B4-BE49-F238E27FC236}">
                  <a16:creationId xmlns:a16="http://schemas.microsoft.com/office/drawing/2014/main" id="{AEAB2719-8F3A-4593-2DCB-5FF02A09E830}"/>
                </a:ext>
              </a:extLst>
            </p:cNvPr>
            <p:cNvGrpSpPr/>
            <p:nvPr/>
          </p:nvGrpSpPr>
          <p:grpSpPr>
            <a:xfrm>
              <a:off x="7274472" y="2320911"/>
              <a:ext cx="277964" cy="288669"/>
              <a:chOff x="3401897" y="1901218"/>
              <a:chExt cx="277964" cy="288669"/>
            </a:xfrm>
            <a:solidFill>
              <a:srgbClr val="7EB5D6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ECF5E62-F97E-991D-0831-3D36133E1244}"/>
                  </a:ext>
                </a:extLst>
              </p:cNvPr>
              <p:cNvSpPr/>
              <p:nvPr/>
            </p:nvSpPr>
            <p:spPr>
              <a:xfrm>
                <a:off x="3427861" y="1933669"/>
                <a:ext cx="252000" cy="252000"/>
              </a:xfrm>
              <a:custGeom>
                <a:avLst/>
                <a:gdLst>
                  <a:gd name="connsiteX0" fmla="*/ 252124 w 252000"/>
                  <a:gd name="connsiteY0" fmla="*/ 126063 h 252000"/>
                  <a:gd name="connsiteX1" fmla="*/ 126124 w 252000"/>
                  <a:gd name="connsiteY1" fmla="*/ 252063 h 252000"/>
                  <a:gd name="connsiteX2" fmla="*/ 124 w 252000"/>
                  <a:gd name="connsiteY2" fmla="*/ 126063 h 252000"/>
                  <a:gd name="connsiteX3" fmla="*/ 126124 w 252000"/>
                  <a:gd name="connsiteY3" fmla="*/ 63 h 252000"/>
                  <a:gd name="connsiteX4" fmla="*/ 252124 w 252000"/>
                  <a:gd name="connsiteY4" fmla="*/ 1260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124" y="126063"/>
                    </a:moveTo>
                    <a:cubicBezTo>
                      <a:pt x="252124" y="195651"/>
                      <a:pt x="195712" y="252063"/>
                      <a:pt x="126124" y="252063"/>
                    </a:cubicBezTo>
                    <a:cubicBezTo>
                      <a:pt x="56536" y="252063"/>
                      <a:pt x="124" y="195651"/>
                      <a:pt x="124" y="126063"/>
                    </a:cubicBezTo>
                    <a:cubicBezTo>
                      <a:pt x="124" y="56475"/>
                      <a:pt x="56536" y="63"/>
                      <a:pt x="126124" y="63"/>
                    </a:cubicBezTo>
                    <a:cubicBezTo>
                      <a:pt x="195712" y="63"/>
                      <a:pt x="252124" y="56475"/>
                      <a:pt x="252124" y="126063"/>
                    </a:cubicBezTo>
                    <a:close/>
                  </a:path>
                </a:pathLst>
              </a:custGeom>
              <a:solidFill>
                <a:srgbClr val="7EB5D6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C37A2A-F66B-9144-2D75-E7EEEB623641}"/>
                  </a:ext>
                </a:extLst>
              </p:cNvPr>
              <p:cNvSpPr txBox="1"/>
              <p:nvPr/>
            </p:nvSpPr>
            <p:spPr>
              <a:xfrm>
                <a:off x="3401897" y="1901218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FB6F23-F994-B8D3-40BD-E5D3C82D3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9664" y="2180936"/>
              <a:ext cx="388531" cy="383346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41703CA-E92B-2A45-E900-315520624CF8}"/>
                </a:ext>
              </a:extLst>
            </p:cNvPr>
            <p:cNvCxnSpPr>
              <a:cxnSpLocks/>
            </p:cNvCxnSpPr>
            <p:nvPr/>
          </p:nvCxnSpPr>
          <p:spPr>
            <a:xfrm>
              <a:off x="6309459" y="1900864"/>
              <a:ext cx="667689" cy="68763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0518A8A2-110B-371A-A080-9876EBD10406}"/>
                </a:ext>
              </a:extLst>
            </p:cNvPr>
            <p:cNvGrpSpPr/>
            <p:nvPr/>
          </p:nvGrpSpPr>
          <p:grpSpPr>
            <a:xfrm>
              <a:off x="6182377" y="1761765"/>
              <a:ext cx="290366" cy="288669"/>
              <a:chOff x="2313170" y="2438246"/>
              <a:chExt cx="290366" cy="28866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05D519E-B5AF-DF82-641E-27DAED0D612C}"/>
                  </a:ext>
                </a:extLst>
              </p:cNvPr>
              <p:cNvSpPr/>
              <p:nvPr/>
            </p:nvSpPr>
            <p:spPr>
              <a:xfrm>
                <a:off x="2351536" y="2470696"/>
                <a:ext cx="252000" cy="252000"/>
              </a:xfrm>
              <a:custGeom>
                <a:avLst/>
                <a:gdLst>
                  <a:gd name="connsiteX0" fmla="*/ 252011 w 252000"/>
                  <a:gd name="connsiteY0" fmla="*/ 126134 h 252000"/>
                  <a:gd name="connsiteX1" fmla="*/ 126011 w 252000"/>
                  <a:gd name="connsiteY1" fmla="*/ 252134 h 252000"/>
                  <a:gd name="connsiteX2" fmla="*/ 11 w 252000"/>
                  <a:gd name="connsiteY2" fmla="*/ 126134 h 252000"/>
                  <a:gd name="connsiteX3" fmla="*/ 126011 w 252000"/>
                  <a:gd name="connsiteY3" fmla="*/ 134 h 252000"/>
                  <a:gd name="connsiteX4" fmla="*/ 252011 w 252000"/>
                  <a:gd name="connsiteY4" fmla="*/ 126134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11" y="126134"/>
                    </a:moveTo>
                    <a:cubicBezTo>
                      <a:pt x="252011" y="195722"/>
                      <a:pt x="195599" y="252134"/>
                      <a:pt x="126011" y="252134"/>
                    </a:cubicBezTo>
                    <a:cubicBezTo>
                      <a:pt x="56423" y="252134"/>
                      <a:pt x="11" y="195722"/>
                      <a:pt x="11" y="126134"/>
                    </a:cubicBezTo>
                    <a:cubicBezTo>
                      <a:pt x="11" y="56546"/>
                      <a:pt x="56423" y="134"/>
                      <a:pt x="126011" y="134"/>
                    </a:cubicBezTo>
                    <a:cubicBezTo>
                      <a:pt x="195599" y="134"/>
                      <a:pt x="252011" y="56546"/>
                      <a:pt x="252011" y="126134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5EF703C-A3CB-42A3-BAC7-070235F47E51}"/>
                  </a:ext>
                </a:extLst>
              </p:cNvPr>
              <p:cNvSpPr txBox="1"/>
              <p:nvPr/>
            </p:nvSpPr>
            <p:spPr>
              <a:xfrm>
                <a:off x="2313170" y="243824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  <p:grpSp>
          <p:nvGrpSpPr>
            <p:cNvPr id="57" name="Graphic 2">
              <a:extLst>
                <a:ext uri="{FF2B5EF4-FFF2-40B4-BE49-F238E27FC236}">
                  <a16:creationId xmlns:a16="http://schemas.microsoft.com/office/drawing/2014/main" id="{58B69023-1577-5CE7-76F6-C1E397C27546}"/>
                </a:ext>
              </a:extLst>
            </p:cNvPr>
            <p:cNvGrpSpPr/>
            <p:nvPr/>
          </p:nvGrpSpPr>
          <p:grpSpPr>
            <a:xfrm>
              <a:off x="6729367" y="2338763"/>
              <a:ext cx="290365" cy="288669"/>
              <a:chOff x="2859046" y="812416"/>
              <a:chExt cx="290365" cy="288669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128EBCC-A7C1-EC14-B779-B82243747CD4}"/>
                  </a:ext>
                </a:extLst>
              </p:cNvPr>
              <p:cNvSpPr/>
              <p:nvPr/>
            </p:nvSpPr>
            <p:spPr>
              <a:xfrm>
                <a:off x="2897411" y="844867"/>
                <a:ext cx="252000" cy="252000"/>
              </a:xfrm>
              <a:custGeom>
                <a:avLst/>
                <a:gdLst>
                  <a:gd name="connsiteX0" fmla="*/ 252068 w 252000"/>
                  <a:gd name="connsiteY0" fmla="*/ 125963 h 252000"/>
                  <a:gd name="connsiteX1" fmla="*/ 126068 w 252000"/>
                  <a:gd name="connsiteY1" fmla="*/ 251963 h 252000"/>
                  <a:gd name="connsiteX2" fmla="*/ 68 w 252000"/>
                  <a:gd name="connsiteY2" fmla="*/ 125963 h 252000"/>
                  <a:gd name="connsiteX3" fmla="*/ 126068 w 252000"/>
                  <a:gd name="connsiteY3" fmla="*/ -37 h 252000"/>
                  <a:gd name="connsiteX4" fmla="*/ 252068 w 252000"/>
                  <a:gd name="connsiteY4" fmla="*/ 125963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00" h="252000">
                    <a:moveTo>
                      <a:pt x="252068" y="125963"/>
                    </a:moveTo>
                    <a:cubicBezTo>
                      <a:pt x="252068" y="195551"/>
                      <a:pt x="195656" y="251963"/>
                      <a:pt x="126068" y="251963"/>
                    </a:cubicBezTo>
                    <a:cubicBezTo>
                      <a:pt x="56480" y="251963"/>
                      <a:pt x="68" y="195551"/>
                      <a:pt x="68" y="125963"/>
                    </a:cubicBezTo>
                    <a:cubicBezTo>
                      <a:pt x="68" y="56375"/>
                      <a:pt x="56480" y="-37"/>
                      <a:pt x="126068" y="-37"/>
                    </a:cubicBezTo>
                    <a:cubicBezTo>
                      <a:pt x="195656" y="-37"/>
                      <a:pt x="252068" y="56375"/>
                      <a:pt x="252068" y="125963"/>
                    </a:cubicBezTo>
                    <a:close/>
                  </a:path>
                </a:pathLst>
              </a:custGeom>
              <a:solidFill>
                <a:srgbClr val="95CFB7"/>
              </a:solidFill>
              <a:ln w="117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E426CE7-C26E-19ED-29A9-7051BB2DB35E}"/>
                  </a:ext>
                </a:extLst>
              </p:cNvPr>
              <p:cNvSpPr txBox="1"/>
              <p:nvPr/>
            </p:nvSpPr>
            <p:spPr>
              <a:xfrm>
                <a:off x="2859046" y="812416"/>
                <a:ext cx="184731" cy="28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1276" spc="0" baseline="0" dirty="0">
                  <a:ln/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  <a:rtl val="0"/>
                </a:endParaRPr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FEA19BD4-5194-6871-137F-1C7FB1968084}"/>
              </a:ext>
            </a:extLst>
          </p:cNvPr>
          <p:cNvSpPr txBox="1"/>
          <p:nvPr/>
        </p:nvSpPr>
        <p:spPr>
          <a:xfrm>
            <a:off x="7018800" y="5455609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Merged patch</a:t>
            </a:r>
          </a:p>
        </p:txBody>
      </p:sp>
      <p:sp>
        <p:nvSpPr>
          <p:cNvPr id="122" name="Arrow: Right 121">
            <a:extLst>
              <a:ext uri="{FF2B5EF4-FFF2-40B4-BE49-F238E27FC236}">
                <a16:creationId xmlns:a16="http://schemas.microsoft.com/office/drawing/2014/main" id="{6CED5BC7-4CD1-ED2C-D857-73DAC2D842CD}"/>
              </a:ext>
            </a:extLst>
          </p:cNvPr>
          <p:cNvSpPr/>
          <p:nvPr/>
        </p:nvSpPr>
        <p:spPr>
          <a:xfrm>
            <a:off x="5526250" y="3187149"/>
            <a:ext cx="1159657" cy="3847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8C759840-C1B0-653A-EBB8-391F5F698302}"/>
              </a:ext>
            </a:extLst>
          </p:cNvPr>
          <p:cNvSpPr/>
          <p:nvPr/>
        </p:nvSpPr>
        <p:spPr>
          <a:xfrm>
            <a:off x="9696355" y="1295773"/>
            <a:ext cx="233627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53E6466-20A0-5917-FFE6-827FED334F20}"/>
              </a:ext>
            </a:extLst>
          </p:cNvPr>
          <p:cNvSpPr/>
          <p:nvPr/>
        </p:nvSpPr>
        <p:spPr>
          <a:xfrm>
            <a:off x="9934914" y="1295773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CF5A4FE3-8932-3F61-6DFB-E6E840EBB97C}"/>
              </a:ext>
            </a:extLst>
          </p:cNvPr>
          <p:cNvSpPr/>
          <p:nvPr/>
        </p:nvSpPr>
        <p:spPr>
          <a:xfrm>
            <a:off x="10114914" y="1295773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B53176EC-164D-40F2-5915-8EE20A14C1D4}"/>
              </a:ext>
            </a:extLst>
          </p:cNvPr>
          <p:cNvSpPr/>
          <p:nvPr/>
        </p:nvSpPr>
        <p:spPr>
          <a:xfrm>
            <a:off x="10296934" y="1295773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42CAB84B-66EC-8AB8-9F4D-9A6BD4BF790C}"/>
              </a:ext>
            </a:extLst>
          </p:cNvPr>
          <p:cNvSpPr/>
          <p:nvPr/>
        </p:nvSpPr>
        <p:spPr>
          <a:xfrm>
            <a:off x="10474914" y="1295773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FC519DB1-3B29-1F4B-60DD-A667B3316010}"/>
              </a:ext>
            </a:extLst>
          </p:cNvPr>
          <p:cNvSpPr/>
          <p:nvPr/>
        </p:nvSpPr>
        <p:spPr>
          <a:xfrm>
            <a:off x="10652894" y="1295773"/>
            <a:ext cx="180000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2F4EF9A0-CBBB-65BC-F70B-7D98FFFDF92A}"/>
              </a:ext>
            </a:extLst>
          </p:cNvPr>
          <p:cNvSpPr/>
          <p:nvPr/>
        </p:nvSpPr>
        <p:spPr>
          <a:xfrm>
            <a:off x="10830874" y="1295773"/>
            <a:ext cx="319725" cy="4126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ECA257-7B7E-B148-700E-741C5E173E6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32.4489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27986" y="305081"/>
            <a:ext cx="406400" cy="4064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B81EFF5-EB31-9E72-E95D-4ECCFC161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1552" y="1301558"/>
            <a:ext cx="1626723" cy="2023944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02F7E748-7774-88D4-2731-2D0FD20BE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3237" y="3475102"/>
            <a:ext cx="1626723" cy="2023944"/>
          </a:xfrm>
          <a:prstGeom prst="rect">
            <a:avLst/>
          </a:prstGeom>
        </p:spPr>
      </p:pic>
      <p:sp>
        <p:nvSpPr>
          <p:cNvPr id="120" name="Slide Number Placeholder 119">
            <a:extLst>
              <a:ext uri="{FF2B5EF4-FFF2-40B4-BE49-F238E27FC236}">
                <a16:creationId xmlns:a16="http://schemas.microsoft.com/office/drawing/2014/main" id="{87A3659A-4EDA-ECBC-F65A-2E7A5C32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BF60-4AF2-45FF-8C29-99E6C093BF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6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9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4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194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1" presetClass="exit" presetSubtype="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94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23" grpId="0" animBg="1"/>
          <p:bldP spid="123" grpId="1" animBg="1"/>
          <p:bldP spid="124" grpId="0" animBg="1"/>
          <p:bldP spid="124" grpId="1" animBg="1"/>
          <p:bldP spid="125" grpId="0" animBg="1"/>
          <p:bldP spid="125" grpId="1" animBg="1"/>
          <p:bldP spid="126" grpId="0" animBg="1"/>
          <p:bldP spid="126" grpId="1" animBg="1"/>
          <p:bldP spid="127" grpId="0" animBg="1"/>
          <p:bldP spid="127" grpId="1" animBg="1"/>
          <p:bldP spid="192" grpId="0" animBg="1"/>
          <p:bldP spid="192" grpId="1" animBg="1"/>
          <p:bldP spid="193" grpId="0" animBg="1"/>
          <p:bldP spid="19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19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4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Red Hat Display"/>
        <a:ea typeface=""/>
        <a:cs typeface=""/>
      </a:majorFont>
      <a:minorFont>
        <a:latin typeface="Red Hat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0827C597-CBB7-401C-81F0-6ABD625ECABC}" vid="{D541A05E-FC74-4D38-A9E9-B1EB94C33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5026</TotalTime>
  <Words>1586</Words>
  <Application>Microsoft Office PowerPoint</Application>
  <PresentationFormat>Widescreen</PresentationFormat>
  <Paragraphs>310</Paragraphs>
  <Slides>44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Aptos</vt:lpstr>
      <vt:lpstr>Arial</vt:lpstr>
      <vt:lpstr>Cambria Math</vt:lpstr>
      <vt:lpstr>Consolas</vt:lpstr>
      <vt:lpstr>Red Hat Display</vt:lpstr>
      <vt:lpstr>Times New Roman</vt:lpstr>
      <vt:lpstr>Theme1</vt:lpstr>
      <vt:lpstr>Synchronization for Fault-Tolerant Quantum Computers</vt:lpstr>
      <vt:lpstr>Outline</vt:lpstr>
      <vt:lpstr>Quantum error correction</vt:lpstr>
      <vt:lpstr>Quantum error correction</vt:lpstr>
      <vt:lpstr>Logical operations</vt:lpstr>
      <vt:lpstr>Logical operations – Lattice Surgery</vt:lpstr>
      <vt:lpstr>Logical operations – Lattice Surgery</vt:lpstr>
      <vt:lpstr>Why is synchronization important?</vt:lpstr>
      <vt:lpstr>Why is synchronization important?</vt:lpstr>
      <vt:lpstr>Why is synchronization important?</vt:lpstr>
      <vt:lpstr>Why is synchronization important?</vt:lpstr>
      <vt:lpstr>Why is synchronization important?</vt:lpstr>
      <vt:lpstr>Sources of desynchronization</vt:lpstr>
      <vt:lpstr>Sources of desynchronization</vt:lpstr>
      <vt:lpstr>Synchronizing logical qubits</vt:lpstr>
      <vt:lpstr>Synchronization policies: Just run extra rounds</vt:lpstr>
      <vt:lpstr>Just running extra rounds won’t always work</vt:lpstr>
      <vt:lpstr>Synchronization policies: Passive synchronization</vt:lpstr>
      <vt:lpstr>Synchronization policies: Active synchronization</vt:lpstr>
      <vt:lpstr>Synchronization policies: Hybrid synchronization</vt:lpstr>
      <vt:lpstr>Methodology</vt:lpstr>
      <vt:lpstr>LER reduction with Active synchronization</vt:lpstr>
      <vt:lpstr>LER reduction with the Hybrid policy</vt:lpstr>
      <vt:lpstr>Cost of synchronization</vt:lpstr>
      <vt:lpstr>Conclusions</vt:lpstr>
      <vt:lpstr>Synchronization for Fault-Tolerant Quantum Computers</vt:lpstr>
      <vt:lpstr>Backup</vt:lpstr>
      <vt:lpstr>Sources of desynchronization</vt:lpstr>
      <vt:lpstr>Sources of desynchronization</vt:lpstr>
      <vt:lpstr>Synchronizations will be needed frequently</vt:lpstr>
      <vt:lpstr>Synchronizations slacks</vt:lpstr>
      <vt:lpstr>Sources of desynchronization</vt:lpstr>
      <vt:lpstr>Can we do better than passively idle?</vt:lpstr>
      <vt:lpstr>Sources of desynchronization</vt:lpstr>
      <vt:lpstr>Optimizing the Hybrid policy</vt:lpstr>
      <vt:lpstr>The Active-intra policy</vt:lpstr>
      <vt:lpstr>Synchronizing k patches</vt:lpstr>
      <vt:lpstr>Why does the Active policy work?</vt:lpstr>
      <vt:lpstr>IBM repetition code idling experiment</vt:lpstr>
      <vt:lpstr>Slack due to qLDPC+surface code system</vt:lpstr>
      <vt:lpstr>Simulation results: LER reduction</vt:lpstr>
      <vt:lpstr>Compilation overhead</vt:lpstr>
      <vt:lpstr>Running extra rounds with Active synchronization</vt:lpstr>
      <vt:lpstr>Idling is the best policy for neutral atom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Satvik Maurya</dc:creator>
  <cp:lastModifiedBy>Satvik Maurya</cp:lastModifiedBy>
  <cp:revision>4</cp:revision>
  <dcterms:created xsi:type="dcterms:W3CDTF">2025-02-18T20:10:06Z</dcterms:created>
  <dcterms:modified xsi:type="dcterms:W3CDTF">2025-06-25T14:09:17Z</dcterms:modified>
</cp:coreProperties>
</file>